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346" r:id="rId5"/>
    <p:sldId id="265" r:id="rId6"/>
    <p:sldId id="264" r:id="rId7"/>
    <p:sldId id="391" r:id="rId8"/>
    <p:sldId id="438" r:id="rId9"/>
    <p:sldId id="443" r:id="rId10"/>
    <p:sldId id="446" r:id="rId11"/>
    <p:sldId id="444" r:id="rId12"/>
    <p:sldId id="453" r:id="rId13"/>
    <p:sldId id="447" r:id="rId14"/>
    <p:sldId id="376" r:id="rId15"/>
    <p:sldId id="457" r:id="rId16"/>
    <p:sldId id="459" r:id="rId17"/>
    <p:sldId id="469" r:id="rId18"/>
    <p:sldId id="475" r:id="rId19"/>
    <p:sldId id="493" r:id="rId20"/>
    <p:sldId id="509" r:id="rId21"/>
    <p:sldId id="507" r:id="rId22"/>
    <p:sldId id="510" r:id="rId23"/>
    <p:sldId id="511" r:id="rId24"/>
    <p:sldId id="522" r:id="rId25"/>
    <p:sldId id="523" r:id="rId26"/>
  </p:sldIdLst>
  <p:sldSz cx="12192000" cy="6858000"/>
  <p:notesSz cx="7099300"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E921B11F-384C-4448-961F-3310A6128E0E}">
          <p14:sldIdLst>
            <p14:sldId id="346"/>
            <p14:sldId id="265"/>
            <p14:sldId id="264"/>
            <p14:sldId id="391"/>
            <p14:sldId id="438"/>
            <p14:sldId id="443"/>
            <p14:sldId id="446"/>
            <p14:sldId id="444"/>
            <p14:sldId id="453"/>
            <p14:sldId id="447"/>
            <p14:sldId id="376"/>
            <p14:sldId id="457"/>
            <p14:sldId id="459"/>
            <p14:sldId id="469"/>
            <p14:sldId id="475"/>
            <p14:sldId id="493"/>
            <p14:sldId id="509"/>
            <p14:sldId id="507"/>
            <p14:sldId id="510"/>
            <p14:sldId id="511"/>
            <p14:sldId id="522"/>
            <p14:sldId id="523"/>
          </p14:sldIdLst>
        </p14:section>
        <p14:section name="Standaardsectie" id="{B7D6DEA5-C2DA-4ACF-96D8-D2EC16B6A1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21A"/>
    <a:srgbClr val="42909E"/>
    <a:srgbClr val="172061"/>
    <a:srgbClr val="D26D25"/>
    <a:srgbClr val="72A3AE"/>
    <a:srgbClr val="94CBD5"/>
    <a:srgbClr val="9D5217"/>
    <a:srgbClr val="C8D200"/>
    <a:srgbClr val="D8D922"/>
    <a:srgbClr val="D8D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E86E1-0F5D-4772-A0B8-FE090B049F88}" v="53" dt="2021-01-11T20:33:14.77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4660"/>
  </p:normalViewPr>
  <p:slideViewPr>
    <p:cSldViewPr snapToGrid="0">
      <p:cViewPr varScale="1">
        <p:scale>
          <a:sx n="81" d="100"/>
          <a:sy n="81" d="100"/>
        </p:scale>
        <p:origin x="90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Weijermars" userId="e364d0b9-009e-4116-b78a-a86aed516e71" providerId="ADAL" clId="{02FE86E1-0F5D-4772-A0B8-FE090B049F88}"/>
    <pc:docChg chg="undo redo custSel addSld delSld modSld modSection">
      <pc:chgData name="Stijn Weijermars" userId="e364d0b9-009e-4116-b78a-a86aed516e71" providerId="ADAL" clId="{02FE86E1-0F5D-4772-A0B8-FE090B049F88}" dt="2021-01-11T20:33:45.368" v="368" actId="14100"/>
      <pc:docMkLst>
        <pc:docMk/>
      </pc:docMkLst>
      <pc:sldChg chg="delSp mod delAnim">
        <pc:chgData name="Stijn Weijermars" userId="e364d0b9-009e-4116-b78a-a86aed516e71" providerId="ADAL" clId="{02FE86E1-0F5D-4772-A0B8-FE090B049F88}" dt="2021-01-11T20:05:03.673" v="23" actId="478"/>
        <pc:sldMkLst>
          <pc:docMk/>
          <pc:sldMk cId="2071582039" sldId="264"/>
        </pc:sldMkLst>
        <pc:spChg chg="del">
          <ac:chgData name="Stijn Weijermars" userId="e364d0b9-009e-4116-b78a-a86aed516e71" providerId="ADAL" clId="{02FE86E1-0F5D-4772-A0B8-FE090B049F88}" dt="2021-01-11T20:05:03.673" v="23" actId="478"/>
          <ac:spMkLst>
            <pc:docMk/>
            <pc:sldMk cId="2071582039" sldId="264"/>
            <ac:spMk id="5" creationId="{50C3AA5B-1928-4FBD-81E5-08AA0AEBF69B}"/>
          </ac:spMkLst>
        </pc:spChg>
      </pc:sldChg>
      <pc:sldChg chg="delSp modSp del mod delAnim">
        <pc:chgData name="Stijn Weijermars" userId="e364d0b9-009e-4116-b78a-a86aed516e71" providerId="ADAL" clId="{02FE86E1-0F5D-4772-A0B8-FE090B049F88}" dt="2021-01-11T20:32:59.559" v="364" actId="478"/>
        <pc:sldMkLst>
          <pc:docMk/>
          <pc:sldMk cId="392836130" sldId="265"/>
        </pc:sldMkLst>
        <pc:spChg chg="del mod">
          <ac:chgData name="Stijn Weijermars" userId="e364d0b9-009e-4116-b78a-a86aed516e71" providerId="ADAL" clId="{02FE86E1-0F5D-4772-A0B8-FE090B049F88}" dt="2021-01-11T20:32:59.559" v="364" actId="478"/>
          <ac:spMkLst>
            <pc:docMk/>
            <pc:sldMk cId="392836130" sldId="265"/>
            <ac:spMk id="7" creationId="{7DF780FC-900E-4568-94F8-1AA31B4C5876}"/>
          </ac:spMkLst>
        </pc:spChg>
      </pc:sldChg>
      <pc:sldChg chg="modSp mod">
        <pc:chgData name="Stijn Weijermars" userId="e364d0b9-009e-4116-b78a-a86aed516e71" providerId="ADAL" clId="{02FE86E1-0F5D-4772-A0B8-FE090B049F88}" dt="2021-01-11T20:33:45.368" v="368" actId="14100"/>
        <pc:sldMkLst>
          <pc:docMk/>
          <pc:sldMk cId="163694343" sldId="346"/>
        </pc:sldMkLst>
        <pc:spChg chg="mod">
          <ac:chgData name="Stijn Weijermars" userId="e364d0b9-009e-4116-b78a-a86aed516e71" providerId="ADAL" clId="{02FE86E1-0F5D-4772-A0B8-FE090B049F88}" dt="2021-01-11T20:33:45.368" v="368" actId="14100"/>
          <ac:spMkLst>
            <pc:docMk/>
            <pc:sldMk cId="163694343" sldId="346"/>
            <ac:spMk id="3" creationId="{EE2A069E-D329-47CF-8253-AAE185B1E00D}"/>
          </ac:spMkLst>
        </pc:spChg>
        <pc:spChg chg="mod">
          <ac:chgData name="Stijn Weijermars" userId="e364d0b9-009e-4116-b78a-a86aed516e71" providerId="ADAL" clId="{02FE86E1-0F5D-4772-A0B8-FE090B049F88}" dt="2021-01-11T20:04:19.363" v="21" actId="20577"/>
          <ac:spMkLst>
            <pc:docMk/>
            <pc:sldMk cId="163694343" sldId="346"/>
            <ac:spMk id="6" creationId="{CDB1A3C0-56B0-4A77-BF10-AD535F6312BC}"/>
          </ac:spMkLst>
        </pc:spChg>
      </pc:sldChg>
      <pc:sldChg chg="del">
        <pc:chgData name="Stijn Weijermars" userId="e364d0b9-009e-4116-b78a-a86aed516e71" providerId="ADAL" clId="{02FE86E1-0F5D-4772-A0B8-FE090B049F88}" dt="2021-01-11T20:22:29.432" v="179" actId="47"/>
        <pc:sldMkLst>
          <pc:docMk/>
          <pc:sldMk cId="360333527" sldId="355"/>
        </pc:sldMkLst>
      </pc:sldChg>
      <pc:sldChg chg="addSp delSp modSp del mod">
        <pc:chgData name="Stijn Weijermars" userId="e364d0b9-009e-4116-b78a-a86aed516e71" providerId="ADAL" clId="{02FE86E1-0F5D-4772-A0B8-FE090B049F88}" dt="2021-01-11T20:15:53.653" v="143"/>
        <pc:sldMkLst>
          <pc:docMk/>
          <pc:sldMk cId="1203596527" sldId="376"/>
        </pc:sldMkLst>
        <pc:spChg chg="del">
          <ac:chgData name="Stijn Weijermars" userId="e364d0b9-009e-4116-b78a-a86aed516e71" providerId="ADAL" clId="{02FE86E1-0F5D-4772-A0B8-FE090B049F88}" dt="2021-01-11T20:13:28.386" v="132" actId="478"/>
          <ac:spMkLst>
            <pc:docMk/>
            <pc:sldMk cId="1203596527" sldId="376"/>
            <ac:spMk id="2" creationId="{D7BF156A-E3CB-463B-A074-9D3021B2F7FA}"/>
          </ac:spMkLst>
        </pc:spChg>
        <pc:spChg chg="add del mod">
          <ac:chgData name="Stijn Weijermars" userId="e364d0b9-009e-4116-b78a-a86aed516e71" providerId="ADAL" clId="{02FE86E1-0F5D-4772-A0B8-FE090B049F88}" dt="2021-01-11T20:13:30.844" v="135" actId="478"/>
          <ac:spMkLst>
            <pc:docMk/>
            <pc:sldMk cId="1203596527" sldId="376"/>
            <ac:spMk id="4" creationId="{59A5A88F-4778-4ACD-805C-364E6E76D3AD}"/>
          </ac:spMkLst>
        </pc:spChg>
        <pc:spChg chg="del mod">
          <ac:chgData name="Stijn Weijermars" userId="e364d0b9-009e-4116-b78a-a86aed516e71" providerId="ADAL" clId="{02FE86E1-0F5D-4772-A0B8-FE090B049F88}" dt="2021-01-11T20:13:28.401" v="134"/>
          <ac:spMkLst>
            <pc:docMk/>
            <pc:sldMk cId="1203596527" sldId="376"/>
            <ac:spMk id="7" creationId="{2A1844AF-96BC-4227-9DB6-366DC73DFCDD}"/>
          </ac:spMkLst>
        </pc:spChg>
        <pc:spChg chg="del">
          <ac:chgData name="Stijn Weijermars" userId="e364d0b9-009e-4116-b78a-a86aed516e71" providerId="ADAL" clId="{02FE86E1-0F5D-4772-A0B8-FE090B049F88}" dt="2021-01-11T20:13:54.580" v="140" actId="478"/>
          <ac:spMkLst>
            <pc:docMk/>
            <pc:sldMk cId="1203596527" sldId="376"/>
            <ac:spMk id="8" creationId="{B95B92DE-B9DF-4645-9624-CFF06C78A22A}"/>
          </ac:spMkLst>
        </pc:spChg>
        <pc:picChg chg="del">
          <ac:chgData name="Stijn Weijermars" userId="e364d0b9-009e-4116-b78a-a86aed516e71" providerId="ADAL" clId="{02FE86E1-0F5D-4772-A0B8-FE090B049F88}" dt="2021-01-11T20:15:53.653" v="143"/>
          <ac:picMkLst>
            <pc:docMk/>
            <pc:sldMk cId="1203596527" sldId="376"/>
            <ac:picMk id="5" creationId="{BC02D1A8-466E-424A-AD6A-EA23D77DF990}"/>
          </ac:picMkLst>
        </pc:picChg>
        <pc:picChg chg="mod">
          <ac:chgData name="Stijn Weijermars" userId="e364d0b9-009e-4116-b78a-a86aed516e71" providerId="ADAL" clId="{02FE86E1-0F5D-4772-A0B8-FE090B049F88}" dt="2021-01-11T20:14:08.389" v="142" actId="1076"/>
          <ac:picMkLst>
            <pc:docMk/>
            <pc:sldMk cId="1203596527" sldId="376"/>
            <ac:picMk id="6" creationId="{3F5D7ECF-6A74-447B-B800-0F3546F2549F}"/>
          </ac:picMkLst>
        </pc:picChg>
      </pc:sldChg>
      <pc:sldChg chg="add del">
        <pc:chgData name="Stijn Weijermars" userId="e364d0b9-009e-4116-b78a-a86aed516e71" providerId="ADAL" clId="{02FE86E1-0F5D-4772-A0B8-FE090B049F88}" dt="2021-01-11T20:06:54.727" v="67" actId="47"/>
        <pc:sldMkLst>
          <pc:docMk/>
          <pc:sldMk cId="425013670" sldId="388"/>
        </pc:sldMkLst>
      </pc:sldChg>
      <pc:sldChg chg="add del">
        <pc:chgData name="Stijn Weijermars" userId="e364d0b9-009e-4116-b78a-a86aed516e71" providerId="ADAL" clId="{02FE86E1-0F5D-4772-A0B8-FE090B049F88}" dt="2021-01-11T20:06:54.511" v="66" actId="47"/>
        <pc:sldMkLst>
          <pc:docMk/>
          <pc:sldMk cId="2570425007" sldId="389"/>
        </pc:sldMkLst>
      </pc:sldChg>
      <pc:sldChg chg="add del">
        <pc:chgData name="Stijn Weijermars" userId="e364d0b9-009e-4116-b78a-a86aed516e71" providerId="ADAL" clId="{02FE86E1-0F5D-4772-A0B8-FE090B049F88}" dt="2021-01-11T20:06:55.024" v="68" actId="47"/>
        <pc:sldMkLst>
          <pc:docMk/>
          <pc:sldMk cId="38336439" sldId="390"/>
        </pc:sldMkLst>
      </pc:sldChg>
      <pc:sldChg chg="modSp modAnim">
        <pc:chgData name="Stijn Weijermars" userId="e364d0b9-009e-4116-b78a-a86aed516e71" providerId="ADAL" clId="{02FE86E1-0F5D-4772-A0B8-FE090B049F88}" dt="2021-01-11T20:33:14.775" v="365"/>
        <pc:sldMkLst>
          <pc:docMk/>
          <pc:sldMk cId="3883471205" sldId="391"/>
        </pc:sldMkLst>
        <pc:spChg chg="mod">
          <ac:chgData name="Stijn Weijermars" userId="e364d0b9-009e-4116-b78a-a86aed516e71" providerId="ADAL" clId="{02FE86E1-0F5D-4772-A0B8-FE090B049F88}" dt="2021-01-11T20:30:57.600" v="361" actId="20577"/>
          <ac:spMkLst>
            <pc:docMk/>
            <pc:sldMk cId="3883471205" sldId="391"/>
            <ac:spMk id="3" creationId="{628EED56-78A3-454E-88EB-AB08F8B95C82}"/>
          </ac:spMkLst>
        </pc:spChg>
      </pc:sldChg>
      <pc:sldChg chg="add del">
        <pc:chgData name="Stijn Weijermars" userId="e364d0b9-009e-4116-b78a-a86aed516e71" providerId="ADAL" clId="{02FE86E1-0F5D-4772-A0B8-FE090B049F88}" dt="2021-01-11T20:07:31.793" v="69" actId="47"/>
        <pc:sldMkLst>
          <pc:docMk/>
          <pc:sldMk cId="938382926" sldId="392"/>
        </pc:sldMkLst>
      </pc:sldChg>
      <pc:sldChg chg="add del">
        <pc:chgData name="Stijn Weijermars" userId="e364d0b9-009e-4116-b78a-a86aed516e71" providerId="ADAL" clId="{02FE86E1-0F5D-4772-A0B8-FE090B049F88}" dt="2021-01-11T20:10:39.010" v="116" actId="47"/>
        <pc:sldMkLst>
          <pc:docMk/>
          <pc:sldMk cId="3253148218" sldId="393"/>
        </pc:sldMkLst>
      </pc:sldChg>
      <pc:sldChg chg="add del">
        <pc:chgData name="Stijn Weijermars" userId="e364d0b9-009e-4116-b78a-a86aed516e71" providerId="ADAL" clId="{02FE86E1-0F5D-4772-A0B8-FE090B049F88}" dt="2021-01-11T20:10:37.193" v="115" actId="47"/>
        <pc:sldMkLst>
          <pc:docMk/>
          <pc:sldMk cId="717321196" sldId="414"/>
        </pc:sldMkLst>
      </pc:sldChg>
      <pc:sldChg chg="del">
        <pc:chgData name="Stijn Weijermars" userId="e364d0b9-009e-4116-b78a-a86aed516e71" providerId="ADAL" clId="{02FE86E1-0F5D-4772-A0B8-FE090B049F88}" dt="2021-01-11T20:10:44.361" v="121" actId="47"/>
        <pc:sldMkLst>
          <pc:docMk/>
          <pc:sldMk cId="3328245795" sldId="435"/>
        </pc:sldMkLst>
      </pc:sldChg>
      <pc:sldChg chg="add del">
        <pc:chgData name="Stijn Weijermars" userId="e364d0b9-009e-4116-b78a-a86aed516e71" providerId="ADAL" clId="{02FE86E1-0F5D-4772-A0B8-FE090B049F88}" dt="2021-01-11T20:10:40.276" v="117" actId="47"/>
        <pc:sldMkLst>
          <pc:docMk/>
          <pc:sldMk cId="2198728044" sldId="436"/>
        </pc:sldMkLst>
      </pc:sldChg>
      <pc:sldChg chg="add del">
        <pc:chgData name="Stijn Weijermars" userId="e364d0b9-009e-4116-b78a-a86aed516e71" providerId="ADAL" clId="{02FE86E1-0F5D-4772-A0B8-FE090B049F88}" dt="2021-01-11T20:10:40.807" v="118" actId="47"/>
        <pc:sldMkLst>
          <pc:docMk/>
          <pc:sldMk cId="3898572224" sldId="437"/>
        </pc:sldMkLst>
      </pc:sldChg>
      <pc:sldChg chg="addSp delSp modSp add del mod">
        <pc:chgData name="Stijn Weijermars" userId="e364d0b9-009e-4116-b78a-a86aed516e71" providerId="ADAL" clId="{02FE86E1-0F5D-4772-A0B8-FE090B049F88}" dt="2021-01-11T20:10:09.059" v="109" actId="732"/>
        <pc:sldMkLst>
          <pc:docMk/>
          <pc:sldMk cId="4192084602" sldId="438"/>
        </pc:sldMkLst>
        <pc:spChg chg="add del">
          <ac:chgData name="Stijn Weijermars" userId="e364d0b9-009e-4116-b78a-a86aed516e71" providerId="ADAL" clId="{02FE86E1-0F5D-4772-A0B8-FE090B049F88}" dt="2021-01-11T20:10:07.095" v="106" actId="478"/>
          <ac:spMkLst>
            <pc:docMk/>
            <pc:sldMk cId="4192084602" sldId="438"/>
            <ac:spMk id="2" creationId="{C3319BCE-7BE4-4E25-867D-337DAD26DEA9}"/>
          </ac:spMkLst>
        </pc:spChg>
        <pc:spChg chg="add del mod">
          <ac:chgData name="Stijn Weijermars" userId="e364d0b9-009e-4116-b78a-a86aed516e71" providerId="ADAL" clId="{02FE86E1-0F5D-4772-A0B8-FE090B049F88}" dt="2021-01-11T20:10:07.661" v="107" actId="478"/>
          <ac:spMkLst>
            <pc:docMk/>
            <pc:sldMk cId="4192084602" sldId="438"/>
            <ac:spMk id="4" creationId="{726833B7-FD45-4485-9BD1-B9C231FB8267}"/>
          </ac:spMkLst>
        </pc:spChg>
        <pc:spChg chg="add del mod">
          <ac:chgData name="Stijn Weijermars" userId="e364d0b9-009e-4116-b78a-a86aed516e71" providerId="ADAL" clId="{02FE86E1-0F5D-4772-A0B8-FE090B049F88}" dt="2021-01-11T20:10:07.095" v="106" actId="478"/>
          <ac:spMkLst>
            <pc:docMk/>
            <pc:sldMk cId="4192084602" sldId="438"/>
            <ac:spMk id="7" creationId="{5B041997-FDFD-4199-A036-07C38677208B}"/>
          </ac:spMkLst>
        </pc:spChg>
        <pc:picChg chg="add del">
          <ac:chgData name="Stijn Weijermars" userId="e364d0b9-009e-4116-b78a-a86aed516e71" providerId="ADAL" clId="{02FE86E1-0F5D-4772-A0B8-FE090B049F88}" dt="2021-01-11T20:10:07.661" v="107" actId="478"/>
          <ac:picMkLst>
            <pc:docMk/>
            <pc:sldMk cId="4192084602" sldId="438"/>
            <ac:picMk id="5" creationId="{D1277835-BF36-4F8D-B5C5-40403E508F14}"/>
          </ac:picMkLst>
        </pc:picChg>
        <pc:picChg chg="mod">
          <ac:chgData name="Stijn Weijermars" userId="e364d0b9-009e-4116-b78a-a86aed516e71" providerId="ADAL" clId="{02FE86E1-0F5D-4772-A0B8-FE090B049F88}" dt="2021-01-11T20:10:09.059" v="109" actId="732"/>
          <ac:picMkLst>
            <pc:docMk/>
            <pc:sldMk cId="4192084602" sldId="438"/>
            <ac:picMk id="3074" creationId="{E4ABFD72-7B6A-4046-A616-DC26AB3FE45B}"/>
          </ac:picMkLst>
        </pc:picChg>
      </pc:sldChg>
      <pc:sldChg chg="add del">
        <pc:chgData name="Stijn Weijermars" userId="e364d0b9-009e-4116-b78a-a86aed516e71" providerId="ADAL" clId="{02FE86E1-0F5D-4772-A0B8-FE090B049F88}" dt="2021-01-11T20:10:27.540" v="114" actId="47"/>
        <pc:sldMkLst>
          <pc:docMk/>
          <pc:sldMk cId="1716196219" sldId="439"/>
        </pc:sldMkLst>
      </pc:sldChg>
      <pc:sldChg chg="add del">
        <pc:chgData name="Stijn Weijermars" userId="e364d0b9-009e-4116-b78a-a86aed516e71" providerId="ADAL" clId="{02FE86E1-0F5D-4772-A0B8-FE090B049F88}" dt="2021-01-11T20:10:42.019" v="119" actId="47"/>
        <pc:sldMkLst>
          <pc:docMk/>
          <pc:sldMk cId="1339408570" sldId="440"/>
        </pc:sldMkLst>
      </pc:sldChg>
      <pc:sldChg chg="add del">
        <pc:chgData name="Stijn Weijermars" userId="e364d0b9-009e-4116-b78a-a86aed516e71" providerId="ADAL" clId="{02FE86E1-0F5D-4772-A0B8-FE090B049F88}" dt="2021-01-11T20:10:42.804" v="120" actId="47"/>
        <pc:sldMkLst>
          <pc:docMk/>
          <pc:sldMk cId="2804807345" sldId="442"/>
        </pc:sldMkLst>
      </pc:sldChg>
      <pc:sldChg chg="del">
        <pc:chgData name="Stijn Weijermars" userId="e364d0b9-009e-4116-b78a-a86aed516e71" providerId="ADAL" clId="{02FE86E1-0F5D-4772-A0B8-FE090B049F88}" dt="2021-01-11T20:05:17.625" v="25" actId="47"/>
        <pc:sldMkLst>
          <pc:docMk/>
          <pc:sldMk cId="3376109158" sldId="443"/>
        </pc:sldMkLst>
      </pc:sldChg>
      <pc:sldChg chg="addSp delSp modSp new mod">
        <pc:chgData name="Stijn Weijermars" userId="e364d0b9-009e-4116-b78a-a86aed516e71" providerId="ADAL" clId="{02FE86E1-0F5D-4772-A0B8-FE090B049F88}" dt="2021-01-11T20:10:22.633" v="113" actId="1076"/>
        <pc:sldMkLst>
          <pc:docMk/>
          <pc:sldMk cId="4068285463" sldId="443"/>
        </pc:sldMkLst>
        <pc:spChg chg="del">
          <ac:chgData name="Stijn Weijermars" userId="e364d0b9-009e-4116-b78a-a86aed516e71" providerId="ADAL" clId="{02FE86E1-0F5D-4772-A0B8-FE090B049F88}" dt="2021-01-11T20:10:20.255" v="112" actId="478"/>
          <ac:spMkLst>
            <pc:docMk/>
            <pc:sldMk cId="4068285463" sldId="443"/>
            <ac:spMk id="2" creationId="{8DD5AD43-5ED9-4B4C-8FEC-7ADC1F6E8726}"/>
          </ac:spMkLst>
        </pc:spChg>
        <pc:spChg chg="del">
          <ac:chgData name="Stijn Weijermars" userId="e364d0b9-009e-4116-b78a-a86aed516e71" providerId="ADAL" clId="{02FE86E1-0F5D-4772-A0B8-FE090B049F88}" dt="2021-01-11T20:10:17.817" v="111"/>
          <ac:spMkLst>
            <pc:docMk/>
            <pc:sldMk cId="4068285463" sldId="443"/>
            <ac:spMk id="3" creationId="{69EA9F6C-3134-4A08-B0BA-79AB2679FE4A}"/>
          </ac:spMkLst>
        </pc:spChg>
        <pc:picChg chg="add mod">
          <ac:chgData name="Stijn Weijermars" userId="e364d0b9-009e-4116-b78a-a86aed516e71" providerId="ADAL" clId="{02FE86E1-0F5D-4772-A0B8-FE090B049F88}" dt="2021-01-11T20:10:22.633" v="113" actId="1076"/>
          <ac:picMkLst>
            <pc:docMk/>
            <pc:sldMk cId="4068285463" sldId="443"/>
            <ac:picMk id="4" creationId="{42964B94-D2EF-425B-AAF3-E4380DC036BF}"/>
          </ac:picMkLst>
        </pc:picChg>
      </pc:sldChg>
      <pc:sldChg chg="del">
        <pc:chgData name="Stijn Weijermars" userId="e364d0b9-009e-4116-b78a-a86aed516e71" providerId="ADAL" clId="{02FE86E1-0F5D-4772-A0B8-FE090B049F88}" dt="2021-01-11T20:12:11.621" v="125" actId="47"/>
        <pc:sldMkLst>
          <pc:docMk/>
          <pc:sldMk cId="886850053" sldId="445"/>
        </pc:sldMkLst>
      </pc:sldChg>
      <pc:sldChg chg="addSp modSp mod">
        <pc:chgData name="Stijn Weijermars" userId="e364d0b9-009e-4116-b78a-a86aed516e71" providerId="ADAL" clId="{02FE86E1-0F5D-4772-A0B8-FE090B049F88}" dt="2021-01-11T20:12:08.798" v="124" actId="1076"/>
        <pc:sldMkLst>
          <pc:docMk/>
          <pc:sldMk cId="3819907538" sldId="446"/>
        </pc:sldMkLst>
        <pc:picChg chg="add mod">
          <ac:chgData name="Stijn Weijermars" userId="e364d0b9-009e-4116-b78a-a86aed516e71" providerId="ADAL" clId="{02FE86E1-0F5D-4772-A0B8-FE090B049F88}" dt="2021-01-11T20:12:08.798" v="124" actId="1076"/>
          <ac:picMkLst>
            <pc:docMk/>
            <pc:sldMk cId="3819907538" sldId="446"/>
            <ac:picMk id="3" creationId="{BD59451E-A950-4372-91E6-8FDB492AB081}"/>
          </ac:picMkLst>
        </pc:picChg>
      </pc:sldChg>
      <pc:sldChg chg="del">
        <pc:chgData name="Stijn Weijermars" userId="e364d0b9-009e-4116-b78a-a86aed516e71" providerId="ADAL" clId="{02FE86E1-0F5D-4772-A0B8-FE090B049F88}" dt="2021-01-11T20:12:52.851" v="130" actId="47"/>
        <pc:sldMkLst>
          <pc:docMk/>
          <pc:sldMk cId="4178133204" sldId="449"/>
        </pc:sldMkLst>
      </pc:sldChg>
      <pc:sldChg chg="del">
        <pc:chgData name="Stijn Weijermars" userId="e364d0b9-009e-4116-b78a-a86aed516e71" providerId="ADAL" clId="{02FE86E1-0F5D-4772-A0B8-FE090B049F88}" dt="2021-01-11T20:12:42.999" v="129" actId="47"/>
        <pc:sldMkLst>
          <pc:docMk/>
          <pc:sldMk cId="685539563" sldId="450"/>
        </pc:sldMkLst>
      </pc:sldChg>
      <pc:sldChg chg="del">
        <pc:chgData name="Stijn Weijermars" userId="e364d0b9-009e-4116-b78a-a86aed516e71" providerId="ADAL" clId="{02FE86E1-0F5D-4772-A0B8-FE090B049F88}" dt="2021-01-11T20:19:45.437" v="156" actId="47"/>
        <pc:sldMkLst>
          <pc:docMk/>
          <pc:sldMk cId="1016445707" sldId="450"/>
        </pc:sldMkLst>
      </pc:sldChg>
      <pc:sldChg chg="del">
        <pc:chgData name="Stijn Weijermars" userId="e364d0b9-009e-4116-b78a-a86aed516e71" providerId="ADAL" clId="{02FE86E1-0F5D-4772-A0B8-FE090B049F88}" dt="2021-01-11T20:12:27.675" v="127" actId="47"/>
        <pc:sldMkLst>
          <pc:docMk/>
          <pc:sldMk cId="2727859588" sldId="451"/>
        </pc:sldMkLst>
      </pc:sldChg>
      <pc:sldChg chg="del">
        <pc:chgData name="Stijn Weijermars" userId="e364d0b9-009e-4116-b78a-a86aed516e71" providerId="ADAL" clId="{02FE86E1-0F5D-4772-A0B8-FE090B049F88}" dt="2021-01-11T20:12:25.754" v="126" actId="47"/>
        <pc:sldMkLst>
          <pc:docMk/>
          <pc:sldMk cId="814475742" sldId="452"/>
        </pc:sldMkLst>
      </pc:sldChg>
      <pc:sldChg chg="del">
        <pc:chgData name="Stijn Weijermars" userId="e364d0b9-009e-4116-b78a-a86aed516e71" providerId="ADAL" clId="{02FE86E1-0F5D-4772-A0B8-FE090B049F88}" dt="2021-01-11T20:12:39.962" v="128" actId="47"/>
        <pc:sldMkLst>
          <pc:docMk/>
          <pc:sldMk cId="361478524" sldId="454"/>
        </pc:sldMkLst>
      </pc:sldChg>
      <pc:sldChg chg="del">
        <pc:chgData name="Stijn Weijermars" userId="e364d0b9-009e-4116-b78a-a86aed516e71" providerId="ADAL" clId="{02FE86E1-0F5D-4772-A0B8-FE090B049F88}" dt="2021-01-11T20:17:35.020" v="151" actId="47"/>
        <pc:sldMkLst>
          <pc:docMk/>
          <pc:sldMk cId="4146193830" sldId="454"/>
        </pc:sldMkLst>
      </pc:sldChg>
      <pc:sldChg chg="del">
        <pc:chgData name="Stijn Weijermars" userId="e364d0b9-009e-4116-b78a-a86aed516e71" providerId="ADAL" clId="{02FE86E1-0F5D-4772-A0B8-FE090B049F88}" dt="2021-01-11T20:17:03.786" v="148" actId="47"/>
        <pc:sldMkLst>
          <pc:docMk/>
          <pc:sldMk cId="1329020760" sldId="455"/>
        </pc:sldMkLst>
      </pc:sldChg>
      <pc:sldChg chg="modAnim">
        <pc:chgData name="Stijn Weijermars" userId="e364d0b9-009e-4116-b78a-a86aed516e71" providerId="ADAL" clId="{02FE86E1-0F5D-4772-A0B8-FE090B049F88}" dt="2021-01-11T20:30:34.809" v="358"/>
        <pc:sldMkLst>
          <pc:docMk/>
          <pc:sldMk cId="4141263338" sldId="457"/>
        </pc:sldMkLst>
      </pc:sldChg>
      <pc:sldChg chg="del">
        <pc:chgData name="Stijn Weijermars" userId="e364d0b9-009e-4116-b78a-a86aed516e71" providerId="ADAL" clId="{02FE86E1-0F5D-4772-A0B8-FE090B049F88}" dt="2021-01-11T20:17:02.017" v="147" actId="47"/>
        <pc:sldMkLst>
          <pc:docMk/>
          <pc:sldMk cId="1655346529" sldId="458"/>
        </pc:sldMkLst>
      </pc:sldChg>
      <pc:sldChg chg="modAnim">
        <pc:chgData name="Stijn Weijermars" userId="e364d0b9-009e-4116-b78a-a86aed516e71" providerId="ADAL" clId="{02FE86E1-0F5D-4772-A0B8-FE090B049F88}" dt="2021-01-11T20:30:41.841" v="359"/>
        <pc:sldMkLst>
          <pc:docMk/>
          <pc:sldMk cId="2456748714" sldId="459"/>
        </pc:sldMkLst>
      </pc:sldChg>
      <pc:sldChg chg="del">
        <pc:chgData name="Stijn Weijermars" userId="e364d0b9-009e-4116-b78a-a86aed516e71" providerId="ADAL" clId="{02FE86E1-0F5D-4772-A0B8-FE090B049F88}" dt="2021-01-11T20:17:29.730" v="150" actId="47"/>
        <pc:sldMkLst>
          <pc:docMk/>
          <pc:sldMk cId="857587922" sldId="460"/>
        </pc:sldMkLst>
      </pc:sldChg>
      <pc:sldChg chg="del">
        <pc:chgData name="Stijn Weijermars" userId="e364d0b9-009e-4116-b78a-a86aed516e71" providerId="ADAL" clId="{02FE86E1-0F5D-4772-A0B8-FE090B049F88}" dt="2021-01-11T20:17:07.567" v="149" actId="47"/>
        <pc:sldMkLst>
          <pc:docMk/>
          <pc:sldMk cId="3833695209" sldId="461"/>
        </pc:sldMkLst>
      </pc:sldChg>
      <pc:sldChg chg="del">
        <pc:chgData name="Stijn Weijermars" userId="e364d0b9-009e-4116-b78a-a86aed516e71" providerId="ADAL" clId="{02FE86E1-0F5D-4772-A0B8-FE090B049F88}" dt="2021-01-11T20:16:54.255" v="145" actId="47"/>
        <pc:sldMkLst>
          <pc:docMk/>
          <pc:sldMk cId="2613425479" sldId="462"/>
        </pc:sldMkLst>
      </pc:sldChg>
      <pc:sldChg chg="del">
        <pc:chgData name="Stijn Weijermars" userId="e364d0b9-009e-4116-b78a-a86aed516e71" providerId="ADAL" clId="{02FE86E1-0F5D-4772-A0B8-FE090B049F88}" dt="2021-01-11T20:16:57.785" v="146" actId="47"/>
        <pc:sldMkLst>
          <pc:docMk/>
          <pc:sldMk cId="4129631247" sldId="466"/>
        </pc:sldMkLst>
      </pc:sldChg>
      <pc:sldChg chg="del">
        <pc:chgData name="Stijn Weijermars" userId="e364d0b9-009e-4116-b78a-a86aed516e71" providerId="ADAL" clId="{02FE86E1-0F5D-4772-A0B8-FE090B049F88}" dt="2021-01-11T20:19:39.018" v="153" actId="47"/>
        <pc:sldMkLst>
          <pc:docMk/>
          <pc:sldMk cId="228774193" sldId="468"/>
        </pc:sldMkLst>
      </pc:sldChg>
      <pc:sldChg chg="del">
        <pc:chgData name="Stijn Weijermars" userId="e364d0b9-009e-4116-b78a-a86aed516e71" providerId="ADAL" clId="{02FE86E1-0F5D-4772-A0B8-FE090B049F88}" dt="2021-01-11T20:16:35.367" v="144" actId="47"/>
        <pc:sldMkLst>
          <pc:docMk/>
          <pc:sldMk cId="1831616466" sldId="468"/>
        </pc:sldMkLst>
      </pc:sldChg>
      <pc:sldChg chg="modAnim">
        <pc:chgData name="Stijn Weijermars" userId="e364d0b9-009e-4116-b78a-a86aed516e71" providerId="ADAL" clId="{02FE86E1-0F5D-4772-A0B8-FE090B049F88}" dt="2021-01-11T20:30:27.780" v="357"/>
        <pc:sldMkLst>
          <pc:docMk/>
          <pc:sldMk cId="3077818467" sldId="469"/>
        </pc:sldMkLst>
      </pc:sldChg>
      <pc:sldChg chg="del">
        <pc:chgData name="Stijn Weijermars" userId="e364d0b9-009e-4116-b78a-a86aed516e71" providerId="ADAL" clId="{02FE86E1-0F5D-4772-A0B8-FE090B049F88}" dt="2021-01-11T20:19:37.794" v="152" actId="47"/>
        <pc:sldMkLst>
          <pc:docMk/>
          <pc:sldMk cId="2099086103" sldId="470"/>
        </pc:sldMkLst>
      </pc:sldChg>
      <pc:sldChg chg="del">
        <pc:chgData name="Stijn Weijermars" userId="e364d0b9-009e-4116-b78a-a86aed516e71" providerId="ADAL" clId="{02FE86E1-0F5D-4772-A0B8-FE090B049F88}" dt="2021-01-11T20:19:40.513" v="154" actId="47"/>
        <pc:sldMkLst>
          <pc:docMk/>
          <pc:sldMk cId="2421985185" sldId="471"/>
        </pc:sldMkLst>
      </pc:sldChg>
      <pc:sldChg chg="del">
        <pc:chgData name="Stijn Weijermars" userId="e364d0b9-009e-4116-b78a-a86aed516e71" providerId="ADAL" clId="{02FE86E1-0F5D-4772-A0B8-FE090B049F88}" dt="2021-01-11T20:19:43.412" v="155" actId="47"/>
        <pc:sldMkLst>
          <pc:docMk/>
          <pc:sldMk cId="3910174299" sldId="472"/>
        </pc:sldMkLst>
      </pc:sldChg>
      <pc:sldChg chg="del">
        <pc:chgData name="Stijn Weijermars" userId="e364d0b9-009e-4116-b78a-a86aed516e71" providerId="ADAL" clId="{02FE86E1-0F5D-4772-A0B8-FE090B049F88}" dt="2021-01-11T20:19:46.920" v="157" actId="47"/>
        <pc:sldMkLst>
          <pc:docMk/>
          <pc:sldMk cId="1762965974" sldId="473"/>
        </pc:sldMkLst>
      </pc:sldChg>
      <pc:sldChg chg="addSp delSp modSp del mod">
        <pc:chgData name="Stijn Weijermars" userId="e364d0b9-009e-4116-b78a-a86aed516e71" providerId="ADAL" clId="{02FE86E1-0F5D-4772-A0B8-FE090B049F88}" dt="2021-01-11T20:21:36.083" v="171" actId="20577"/>
        <pc:sldMkLst>
          <pc:docMk/>
          <pc:sldMk cId="1905796025" sldId="475"/>
        </pc:sldMkLst>
        <pc:spChg chg="mod">
          <ac:chgData name="Stijn Weijermars" userId="e364d0b9-009e-4116-b78a-a86aed516e71" providerId="ADAL" clId="{02FE86E1-0F5D-4772-A0B8-FE090B049F88}" dt="2021-01-11T20:21:36.083" v="171" actId="20577"/>
          <ac:spMkLst>
            <pc:docMk/>
            <pc:sldMk cId="1905796025" sldId="475"/>
            <ac:spMk id="2" creationId="{216F0B25-AAB5-481C-BE46-3C81C56967FF}"/>
          </ac:spMkLst>
        </pc:spChg>
        <pc:spChg chg="del">
          <ac:chgData name="Stijn Weijermars" userId="e364d0b9-009e-4116-b78a-a86aed516e71" providerId="ADAL" clId="{02FE86E1-0F5D-4772-A0B8-FE090B049F88}" dt="2021-01-11T20:21:28.382" v="169"/>
          <ac:spMkLst>
            <pc:docMk/>
            <pc:sldMk cId="1905796025" sldId="475"/>
            <ac:spMk id="3" creationId="{3BD215CC-05D1-4AE5-AB62-D52CE2E7CB21}"/>
          </ac:spMkLst>
        </pc:spChg>
        <pc:picChg chg="add mod">
          <ac:chgData name="Stijn Weijermars" userId="e364d0b9-009e-4116-b78a-a86aed516e71" providerId="ADAL" clId="{02FE86E1-0F5D-4772-A0B8-FE090B049F88}" dt="2021-01-11T20:21:31.948" v="170" actId="1076"/>
          <ac:picMkLst>
            <pc:docMk/>
            <pc:sldMk cId="1905796025" sldId="475"/>
            <ac:picMk id="5" creationId="{889B8D2D-CC85-4E2B-92C6-6F85D3B36C07}"/>
          </ac:picMkLst>
        </pc:picChg>
      </pc:sldChg>
      <pc:sldChg chg="del">
        <pc:chgData name="Stijn Weijermars" userId="e364d0b9-009e-4116-b78a-a86aed516e71" providerId="ADAL" clId="{02FE86E1-0F5D-4772-A0B8-FE090B049F88}" dt="2021-01-11T20:20:28.283" v="164" actId="47"/>
        <pc:sldMkLst>
          <pc:docMk/>
          <pc:sldMk cId="3688040637" sldId="476"/>
        </pc:sldMkLst>
      </pc:sldChg>
      <pc:sldChg chg="addSp modSp del mod">
        <pc:chgData name="Stijn Weijermars" userId="e364d0b9-009e-4116-b78a-a86aed516e71" providerId="ADAL" clId="{02FE86E1-0F5D-4772-A0B8-FE090B049F88}" dt="2021-01-11T20:21:40.017" v="173" actId="47"/>
        <pc:sldMkLst>
          <pc:docMk/>
          <pc:sldMk cId="3575063840" sldId="477"/>
        </pc:sldMkLst>
        <pc:picChg chg="add mod">
          <ac:chgData name="Stijn Weijermars" userId="e364d0b9-009e-4116-b78a-a86aed516e71" providerId="ADAL" clId="{02FE86E1-0F5D-4772-A0B8-FE090B049F88}" dt="2021-01-11T20:20:23.155" v="162" actId="1076"/>
          <ac:picMkLst>
            <pc:docMk/>
            <pc:sldMk cId="3575063840" sldId="477"/>
            <ac:picMk id="3" creationId="{B1000EC1-30C3-4A41-BD01-1C1BC920D121}"/>
          </ac:picMkLst>
        </pc:picChg>
      </pc:sldChg>
      <pc:sldChg chg="del">
        <pc:chgData name="Stijn Weijermars" userId="e364d0b9-009e-4116-b78a-a86aed516e71" providerId="ADAL" clId="{02FE86E1-0F5D-4772-A0B8-FE090B049F88}" dt="2021-01-11T20:21:38.937" v="172" actId="47"/>
        <pc:sldMkLst>
          <pc:docMk/>
          <pc:sldMk cId="1491269403" sldId="478"/>
        </pc:sldMkLst>
      </pc:sldChg>
      <pc:sldChg chg="del">
        <pc:chgData name="Stijn Weijermars" userId="e364d0b9-009e-4116-b78a-a86aed516e71" providerId="ADAL" clId="{02FE86E1-0F5D-4772-A0B8-FE090B049F88}" dt="2021-01-11T20:20:26.772" v="163" actId="47"/>
        <pc:sldMkLst>
          <pc:docMk/>
          <pc:sldMk cId="696673285" sldId="479"/>
        </pc:sldMkLst>
      </pc:sldChg>
      <pc:sldChg chg="del">
        <pc:chgData name="Stijn Weijermars" userId="e364d0b9-009e-4116-b78a-a86aed516e71" providerId="ADAL" clId="{02FE86E1-0F5D-4772-A0B8-FE090B049F88}" dt="2021-01-11T20:19:55.933" v="159" actId="47"/>
        <pc:sldMkLst>
          <pc:docMk/>
          <pc:sldMk cId="1639423238" sldId="480"/>
        </pc:sldMkLst>
      </pc:sldChg>
      <pc:sldChg chg="del">
        <pc:chgData name="Stijn Weijermars" userId="e364d0b9-009e-4116-b78a-a86aed516e71" providerId="ADAL" clId="{02FE86E1-0F5D-4772-A0B8-FE090B049F88}" dt="2021-01-11T20:20:44.185" v="167" actId="47"/>
        <pc:sldMkLst>
          <pc:docMk/>
          <pc:sldMk cId="208823161" sldId="481"/>
        </pc:sldMkLst>
      </pc:sldChg>
      <pc:sldChg chg="del">
        <pc:chgData name="Stijn Weijermars" userId="e364d0b9-009e-4116-b78a-a86aed516e71" providerId="ADAL" clId="{02FE86E1-0F5D-4772-A0B8-FE090B049F88}" dt="2021-01-11T20:20:41.609" v="165" actId="47"/>
        <pc:sldMkLst>
          <pc:docMk/>
          <pc:sldMk cId="3304759514" sldId="482"/>
        </pc:sldMkLst>
      </pc:sldChg>
      <pc:sldChg chg="del">
        <pc:chgData name="Stijn Weijermars" userId="e364d0b9-009e-4116-b78a-a86aed516e71" providerId="ADAL" clId="{02FE86E1-0F5D-4772-A0B8-FE090B049F88}" dt="2021-01-11T20:19:58.317" v="160" actId="47"/>
        <pc:sldMkLst>
          <pc:docMk/>
          <pc:sldMk cId="3440089984" sldId="485"/>
        </pc:sldMkLst>
      </pc:sldChg>
      <pc:sldChg chg="del">
        <pc:chgData name="Stijn Weijermars" userId="e364d0b9-009e-4116-b78a-a86aed516e71" providerId="ADAL" clId="{02FE86E1-0F5D-4772-A0B8-FE090B049F88}" dt="2021-01-11T20:21:58.249" v="177" actId="47"/>
        <pc:sldMkLst>
          <pc:docMk/>
          <pc:sldMk cId="559363999" sldId="487"/>
        </pc:sldMkLst>
      </pc:sldChg>
      <pc:sldChg chg="del">
        <pc:chgData name="Stijn Weijermars" userId="e364d0b9-009e-4116-b78a-a86aed516e71" providerId="ADAL" clId="{02FE86E1-0F5D-4772-A0B8-FE090B049F88}" dt="2021-01-11T20:20:43.246" v="166" actId="47"/>
        <pc:sldMkLst>
          <pc:docMk/>
          <pc:sldMk cId="699668575" sldId="488"/>
        </pc:sldMkLst>
      </pc:sldChg>
      <pc:sldChg chg="del">
        <pc:chgData name="Stijn Weijermars" userId="e364d0b9-009e-4116-b78a-a86aed516e71" providerId="ADAL" clId="{02FE86E1-0F5D-4772-A0B8-FE090B049F88}" dt="2021-01-11T20:25:06.788" v="326" actId="47"/>
        <pc:sldMkLst>
          <pc:docMk/>
          <pc:sldMk cId="2360468" sldId="492"/>
        </pc:sldMkLst>
      </pc:sldChg>
      <pc:sldChg chg="del">
        <pc:chgData name="Stijn Weijermars" userId="e364d0b9-009e-4116-b78a-a86aed516e71" providerId="ADAL" clId="{02FE86E1-0F5D-4772-A0B8-FE090B049F88}" dt="2021-01-11T20:21:12.689" v="168" actId="47"/>
        <pc:sldMkLst>
          <pc:docMk/>
          <pc:sldMk cId="3876762162" sldId="494"/>
        </pc:sldMkLst>
      </pc:sldChg>
      <pc:sldChg chg="del">
        <pc:chgData name="Stijn Weijermars" userId="e364d0b9-009e-4116-b78a-a86aed516e71" providerId="ADAL" clId="{02FE86E1-0F5D-4772-A0B8-FE090B049F88}" dt="2021-01-11T20:21:55.347" v="175" actId="47"/>
        <pc:sldMkLst>
          <pc:docMk/>
          <pc:sldMk cId="2972992792" sldId="495"/>
        </pc:sldMkLst>
      </pc:sldChg>
      <pc:sldChg chg="del">
        <pc:chgData name="Stijn Weijermars" userId="e364d0b9-009e-4116-b78a-a86aed516e71" providerId="ADAL" clId="{02FE86E1-0F5D-4772-A0B8-FE090B049F88}" dt="2021-01-11T20:21:56.496" v="176" actId="47"/>
        <pc:sldMkLst>
          <pc:docMk/>
          <pc:sldMk cId="1774053468" sldId="496"/>
        </pc:sldMkLst>
      </pc:sldChg>
      <pc:sldChg chg="del">
        <pc:chgData name="Stijn Weijermars" userId="e364d0b9-009e-4116-b78a-a86aed516e71" providerId="ADAL" clId="{02FE86E1-0F5D-4772-A0B8-FE090B049F88}" dt="2021-01-11T20:21:53.153" v="174" actId="47"/>
        <pc:sldMkLst>
          <pc:docMk/>
          <pc:sldMk cId="1886419283" sldId="497"/>
        </pc:sldMkLst>
      </pc:sldChg>
      <pc:sldChg chg="del">
        <pc:chgData name="Stijn Weijermars" userId="e364d0b9-009e-4116-b78a-a86aed516e71" providerId="ADAL" clId="{02FE86E1-0F5D-4772-A0B8-FE090B049F88}" dt="2021-01-11T20:25:28.134" v="329" actId="47"/>
        <pc:sldMkLst>
          <pc:docMk/>
          <pc:sldMk cId="3038503628" sldId="498"/>
        </pc:sldMkLst>
      </pc:sldChg>
      <pc:sldChg chg="del">
        <pc:chgData name="Stijn Weijermars" userId="e364d0b9-009e-4116-b78a-a86aed516e71" providerId="ADAL" clId="{02FE86E1-0F5D-4772-A0B8-FE090B049F88}" dt="2021-01-11T20:25:35.322" v="331" actId="47"/>
        <pc:sldMkLst>
          <pc:docMk/>
          <pc:sldMk cId="3147300735" sldId="499"/>
        </pc:sldMkLst>
      </pc:sldChg>
      <pc:sldChg chg="del">
        <pc:chgData name="Stijn Weijermars" userId="e364d0b9-009e-4116-b78a-a86aed516e71" providerId="ADAL" clId="{02FE86E1-0F5D-4772-A0B8-FE090B049F88}" dt="2021-01-11T20:25:33.217" v="330" actId="47"/>
        <pc:sldMkLst>
          <pc:docMk/>
          <pc:sldMk cId="2998108110" sldId="500"/>
        </pc:sldMkLst>
      </pc:sldChg>
      <pc:sldChg chg="del">
        <pc:chgData name="Stijn Weijermars" userId="e364d0b9-009e-4116-b78a-a86aed516e71" providerId="ADAL" clId="{02FE86E1-0F5D-4772-A0B8-FE090B049F88}" dt="2021-01-11T20:25:19.519" v="327" actId="47"/>
        <pc:sldMkLst>
          <pc:docMk/>
          <pc:sldMk cId="2043723276" sldId="502"/>
        </pc:sldMkLst>
      </pc:sldChg>
      <pc:sldChg chg="del">
        <pc:chgData name="Stijn Weijermars" userId="e364d0b9-009e-4116-b78a-a86aed516e71" providerId="ADAL" clId="{02FE86E1-0F5D-4772-A0B8-FE090B049F88}" dt="2021-01-11T20:25:01.625" v="325" actId="47"/>
        <pc:sldMkLst>
          <pc:docMk/>
          <pc:sldMk cId="3962313056" sldId="503"/>
        </pc:sldMkLst>
      </pc:sldChg>
      <pc:sldChg chg="del">
        <pc:chgData name="Stijn Weijermars" userId="e364d0b9-009e-4116-b78a-a86aed516e71" providerId="ADAL" clId="{02FE86E1-0F5D-4772-A0B8-FE090B049F88}" dt="2021-01-11T20:26:25.546" v="333" actId="47"/>
        <pc:sldMkLst>
          <pc:docMk/>
          <pc:sldMk cId="2291056769" sldId="504"/>
        </pc:sldMkLst>
      </pc:sldChg>
      <pc:sldChg chg="del">
        <pc:chgData name="Stijn Weijermars" userId="e364d0b9-009e-4116-b78a-a86aed516e71" providerId="ADAL" clId="{02FE86E1-0F5D-4772-A0B8-FE090B049F88}" dt="2021-01-11T20:22:33.611" v="180" actId="47"/>
        <pc:sldMkLst>
          <pc:docMk/>
          <pc:sldMk cId="837461526" sldId="506"/>
        </pc:sldMkLst>
      </pc:sldChg>
      <pc:sldChg chg="modAnim">
        <pc:chgData name="Stijn Weijermars" userId="e364d0b9-009e-4116-b78a-a86aed516e71" providerId="ADAL" clId="{02FE86E1-0F5D-4772-A0B8-FE090B049F88}" dt="2021-01-11T20:30:19.032" v="356"/>
        <pc:sldMkLst>
          <pc:docMk/>
          <pc:sldMk cId="706345470" sldId="507"/>
        </pc:sldMkLst>
      </pc:sldChg>
      <pc:sldChg chg="del">
        <pc:chgData name="Stijn Weijermars" userId="e364d0b9-009e-4116-b78a-a86aed516e71" providerId="ADAL" clId="{02FE86E1-0F5D-4772-A0B8-FE090B049F88}" dt="2021-01-11T20:22:21.047" v="178" actId="47"/>
        <pc:sldMkLst>
          <pc:docMk/>
          <pc:sldMk cId="1430125307" sldId="508"/>
        </pc:sldMkLst>
      </pc:sldChg>
      <pc:sldChg chg="modSp mod">
        <pc:chgData name="Stijn Weijermars" userId="e364d0b9-009e-4116-b78a-a86aed516e71" providerId="ADAL" clId="{02FE86E1-0F5D-4772-A0B8-FE090B049F88}" dt="2021-01-11T20:24:56.259" v="324" actId="20577"/>
        <pc:sldMkLst>
          <pc:docMk/>
          <pc:sldMk cId="1354244824" sldId="510"/>
        </pc:sldMkLst>
        <pc:spChg chg="mod">
          <ac:chgData name="Stijn Weijermars" userId="e364d0b9-009e-4116-b78a-a86aed516e71" providerId="ADAL" clId="{02FE86E1-0F5D-4772-A0B8-FE090B049F88}" dt="2021-01-11T20:24:56.259" v="324" actId="20577"/>
          <ac:spMkLst>
            <pc:docMk/>
            <pc:sldMk cId="1354244824" sldId="510"/>
            <ac:spMk id="3" creationId="{23B0E846-A2C4-491F-9EE2-12114727B686}"/>
          </ac:spMkLst>
        </pc:spChg>
      </pc:sldChg>
      <pc:sldChg chg="modAnim">
        <pc:chgData name="Stijn Weijermars" userId="e364d0b9-009e-4116-b78a-a86aed516e71" providerId="ADAL" clId="{02FE86E1-0F5D-4772-A0B8-FE090B049F88}" dt="2021-01-11T20:30:09.715" v="355"/>
        <pc:sldMkLst>
          <pc:docMk/>
          <pc:sldMk cId="1037336793" sldId="511"/>
        </pc:sldMkLst>
      </pc:sldChg>
      <pc:sldChg chg="del">
        <pc:chgData name="Stijn Weijermars" userId="e364d0b9-009e-4116-b78a-a86aed516e71" providerId="ADAL" clId="{02FE86E1-0F5D-4772-A0B8-FE090B049F88}" dt="2021-01-11T20:25:25.625" v="328" actId="47"/>
        <pc:sldMkLst>
          <pc:docMk/>
          <pc:sldMk cId="3917300417" sldId="511"/>
        </pc:sldMkLst>
      </pc:sldChg>
      <pc:sldChg chg="del">
        <pc:chgData name="Stijn Weijermars" userId="e364d0b9-009e-4116-b78a-a86aed516e71" providerId="ADAL" clId="{02FE86E1-0F5D-4772-A0B8-FE090B049F88}" dt="2021-01-11T20:26:15.497" v="332" actId="47"/>
        <pc:sldMkLst>
          <pc:docMk/>
          <pc:sldMk cId="3438610217" sldId="512"/>
        </pc:sldMkLst>
      </pc:sldChg>
      <pc:sldChg chg="addSp delSp modSp mod">
        <pc:chgData name="Stijn Weijermars" userId="e364d0b9-009e-4116-b78a-a86aed516e71" providerId="ADAL" clId="{02FE86E1-0F5D-4772-A0B8-FE090B049F88}" dt="2021-01-11T20:28:26.787" v="338" actId="1076"/>
        <pc:sldMkLst>
          <pc:docMk/>
          <pc:sldMk cId="1379708228" sldId="522"/>
        </pc:sldMkLst>
        <pc:spChg chg="del">
          <ac:chgData name="Stijn Weijermars" userId="e364d0b9-009e-4116-b78a-a86aed516e71" providerId="ADAL" clId="{02FE86E1-0F5D-4772-A0B8-FE090B049F88}" dt="2021-01-11T20:28:11.761" v="334" actId="478"/>
          <ac:spMkLst>
            <pc:docMk/>
            <pc:sldMk cId="1379708228" sldId="522"/>
            <ac:spMk id="3" creationId="{BC42D649-0377-4D8A-9FBC-4ACBB810B48D}"/>
          </ac:spMkLst>
        </pc:spChg>
        <pc:spChg chg="add del mod">
          <ac:chgData name="Stijn Weijermars" userId="e364d0b9-009e-4116-b78a-a86aed516e71" providerId="ADAL" clId="{02FE86E1-0F5D-4772-A0B8-FE090B049F88}" dt="2021-01-11T20:28:14.744" v="335" actId="478"/>
          <ac:spMkLst>
            <pc:docMk/>
            <pc:sldMk cId="1379708228" sldId="522"/>
            <ac:spMk id="7" creationId="{1B2F604A-D54D-4FB3-B3DB-4F9AF5A0B755}"/>
          </ac:spMkLst>
        </pc:spChg>
        <pc:picChg chg="mod">
          <ac:chgData name="Stijn Weijermars" userId="e364d0b9-009e-4116-b78a-a86aed516e71" providerId="ADAL" clId="{02FE86E1-0F5D-4772-A0B8-FE090B049F88}" dt="2021-01-11T20:28:26.787" v="338" actId="1076"/>
          <ac:picMkLst>
            <pc:docMk/>
            <pc:sldMk cId="1379708228" sldId="522"/>
            <ac:picMk id="4" creationId="{B0C0CCBA-0B97-449B-B37B-BA9B75ED4AB0}"/>
          </ac:picMkLst>
        </pc:picChg>
        <pc:picChg chg="mod">
          <ac:chgData name="Stijn Weijermars" userId="e364d0b9-009e-4116-b78a-a86aed516e71" providerId="ADAL" clId="{02FE86E1-0F5D-4772-A0B8-FE090B049F88}" dt="2021-01-11T20:28:22.883" v="337" actId="1076"/>
          <ac:picMkLst>
            <pc:docMk/>
            <pc:sldMk cId="1379708228" sldId="522"/>
            <ac:picMk id="5" creationId="{8C7EA97B-6686-4E6E-86DA-2A30A25522EA}"/>
          </ac:picMkLst>
        </pc:picChg>
      </pc:sldChg>
      <pc:sldChg chg="delSp modSp new mod">
        <pc:chgData name="Stijn Weijermars" userId="e364d0b9-009e-4116-b78a-a86aed516e71" providerId="ADAL" clId="{02FE86E1-0F5D-4772-A0B8-FE090B049F88}" dt="2021-01-11T20:29:02" v="353" actId="12"/>
        <pc:sldMkLst>
          <pc:docMk/>
          <pc:sldMk cId="1615691387" sldId="523"/>
        </pc:sldMkLst>
        <pc:spChg chg="del">
          <ac:chgData name="Stijn Weijermars" userId="e364d0b9-009e-4116-b78a-a86aed516e71" providerId="ADAL" clId="{02FE86E1-0F5D-4772-A0B8-FE090B049F88}" dt="2021-01-11T20:28:47.039" v="352" actId="478"/>
          <ac:spMkLst>
            <pc:docMk/>
            <pc:sldMk cId="1615691387" sldId="523"/>
            <ac:spMk id="2" creationId="{F77AEE03-0F85-4904-ABAF-398429076450}"/>
          </ac:spMkLst>
        </pc:spChg>
        <pc:spChg chg="mod">
          <ac:chgData name="Stijn Weijermars" userId="e364d0b9-009e-4116-b78a-a86aed516e71" providerId="ADAL" clId="{02FE86E1-0F5D-4772-A0B8-FE090B049F88}" dt="2021-01-11T20:29:02" v="353" actId="12"/>
          <ac:spMkLst>
            <pc:docMk/>
            <pc:sldMk cId="1615691387" sldId="523"/>
            <ac:spMk id="3" creationId="{DB8184B8-7D48-4145-AC0C-D5332A1625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5D1F7AA9-1F83-45A3-BEC1-0B19E81F2AE3}" type="datetimeFigureOut">
              <a:rPr lang="nl-NL" smtClean="0"/>
              <a:t>11-1-2021</a:t>
            </a:fld>
            <a:endParaRPr lang="nl-NL"/>
          </a:p>
        </p:txBody>
      </p:sp>
      <p:sp>
        <p:nvSpPr>
          <p:cNvPr id="4" name="Tijdelijke aanduiding voor dia-afbeelding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71EF8B88-49C2-453F-92C1-FE690164DB82}" type="slidenum">
              <a:rPr lang="nl-NL" smtClean="0"/>
              <a:t>‹nr.›</a:t>
            </a:fld>
            <a:endParaRPr lang="nl-NL"/>
          </a:p>
        </p:txBody>
      </p:sp>
    </p:spTree>
    <p:extLst>
      <p:ext uri="{BB962C8B-B14F-4D97-AF65-F5344CB8AC3E}">
        <p14:creationId xmlns:p14="http://schemas.microsoft.com/office/powerpoint/2010/main" val="415454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10</a:t>
            </a:fld>
            <a:endParaRPr lang="nl-NL"/>
          </a:p>
        </p:txBody>
      </p:sp>
    </p:spTree>
    <p:extLst>
      <p:ext uri="{BB962C8B-B14F-4D97-AF65-F5344CB8AC3E}">
        <p14:creationId xmlns:p14="http://schemas.microsoft.com/office/powerpoint/2010/main" val="1031926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Regiem: de verdeling van de totale hoeveelheid water die een rivier per jaar afvoert.</a:t>
            </a:r>
          </a:p>
          <a:p>
            <a:r>
              <a:rPr lang="nl-NL"/>
              <a:t>Stroomgebied: het verzamelgebied van een rivier. Het wordt begrensd door een waterscheiding.</a:t>
            </a:r>
          </a:p>
          <a:p>
            <a:r>
              <a:rPr lang="nl-NL"/>
              <a:t>Debiet: hoeveelheid doorstromend water (in m</a:t>
            </a:r>
            <a:r>
              <a:rPr lang="nl-NL" baseline="30000"/>
              <a:t>3</a:t>
            </a:r>
            <a:r>
              <a:rPr lang="nl-NL"/>
              <a:t>/s)</a:t>
            </a:r>
          </a:p>
          <a:p>
            <a:endParaRPr lang="nl-NL"/>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11</a:t>
            </a:fld>
            <a:endParaRPr lang="nl-NL"/>
          </a:p>
        </p:txBody>
      </p:sp>
    </p:spTree>
    <p:extLst>
      <p:ext uri="{BB962C8B-B14F-4D97-AF65-F5344CB8AC3E}">
        <p14:creationId xmlns:p14="http://schemas.microsoft.com/office/powerpoint/2010/main" val="1511431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Organisatie waterbeheer</a:t>
            </a:r>
          </a:p>
          <a:p>
            <a:r>
              <a:rPr lang="nl-NL"/>
              <a:t>Waterbeheer is geen zaak van één partij, maar een samenspel van alle bestuurslagen in Nederland. Er is sprake van een gezamenlijke verantwoordelijkheid, waarbij taken in medebewind worden uitgevoerd. Dit betekent dat een zo helder mogelijke vastlegging van verantwoordelijkheden van de verschillende bij het waterbeheer betrokken overheden van groot belang is. In de Waterwet heeft dit globaal als volgt plaats gevonden:</a:t>
            </a:r>
          </a:p>
          <a:p>
            <a:endParaRPr lang="nl-NL"/>
          </a:p>
          <a:p>
            <a:r>
              <a:rPr lang="nl-NL"/>
              <a:t>De rijksoverheid is verantwoordelijk voor het nationale beleidskader en de strategische doelen voor het waterbeheer in Nederland, en voor maatregelen die een nationaal karakter hebben.</a:t>
            </a:r>
          </a:p>
          <a:p>
            <a:r>
              <a:rPr lang="nl-NL"/>
              <a:t>De provincie is verantwoordelijk voor de vertaling hiervan naar een regionaal beleidskader en voor strategische doelen op regionaal niveau. Daarbij heeft de provincie operationele taken voor een deel van het grondwaterbeheer. De provincie is geen waterbeheerder in de zin van de Waterwet.</a:t>
            </a:r>
          </a:p>
          <a:p>
            <a:r>
              <a:rPr lang="nl-NL"/>
              <a:t>De waterbeheerder (de waterschappen voor de regionale watersystemen en het Rijk voor het hoofdwatersysteem) is verantwoordelijk voor het operationele waterbeheer. De waterbeheerder legt de condities vast om de strategische doelstellingen van het waterbeheer te realiseren, bepaalt de concrete maatregelen en voert deze uit.</a:t>
            </a:r>
          </a:p>
          <a:p>
            <a:r>
              <a:rPr lang="nl-NL"/>
              <a:t>De gemeente heeft slechts enkele taken in het waterbeheer, met name in de vorm van de hemelwater- en grondwaterzorgplicht. De zorg voor de riolering behoort ook tot het takenpakket van de gemeente, maar deze opdracht is geregeld in de Wet milieubeheer.</a:t>
            </a:r>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18</a:t>
            </a:fld>
            <a:endParaRPr lang="nl-NL"/>
          </a:p>
        </p:txBody>
      </p:sp>
    </p:spTree>
    <p:extLst>
      <p:ext uri="{BB962C8B-B14F-4D97-AF65-F5344CB8AC3E}">
        <p14:creationId xmlns:p14="http://schemas.microsoft.com/office/powerpoint/2010/main" val="307313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11-1-2021</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6444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11-1-2021</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3324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11-1-2021</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0470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11-1-2021</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7631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11-1-2021</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19062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11-1-2021</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67844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11-1-2021</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5359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11-1-2021</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5360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11-1-2021</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255288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11-1-2021</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6272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21000"/>
            <a:lum/>
          </a:blip>
          <a:srcRect/>
          <a:stretch>
            <a:fillRect l="-20000" r="-20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D0DF-6525-4DBA-86C1-2BE34BA5B55D}" type="datetimeFigureOut">
              <a:rPr lang="nl-NL" smtClean="0">
                <a:solidFill>
                  <a:prstClr val="black">
                    <a:tint val="75000"/>
                  </a:prstClr>
                </a:solidFill>
              </a:rPr>
              <a:pPr/>
              <a:t>11-1-2021</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pic>
        <p:nvPicPr>
          <p:cNvPr id="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792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1000"/>
            <a:lum/>
          </a:blip>
          <a:srcRect/>
          <a:stretch>
            <a:fillRect l="-5000" r="-5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196460-293A-422E-9BEE-30632C18D262}"/>
              </a:ext>
            </a:extLst>
          </p:cNvPr>
          <p:cNvSpPr>
            <a:spLocks noGrp="1"/>
          </p:cNvSpPr>
          <p:nvPr>
            <p:ph type="title"/>
          </p:nvPr>
        </p:nvSpPr>
        <p:spPr>
          <a:xfrm>
            <a:off x="2931847" y="95822"/>
            <a:ext cx="8860565" cy="648072"/>
          </a:xfrm>
        </p:spPr>
        <p:txBody>
          <a:bodyPr/>
          <a:lstStyle/>
          <a:p>
            <a:pPr algn="ctr"/>
            <a:r>
              <a:rPr lang="nl-NL" dirty="0">
                <a:solidFill>
                  <a:schemeClr val="bg1">
                    <a:lumMod val="65000"/>
                  </a:schemeClr>
                </a:solidFill>
              </a:rPr>
              <a:t>De wereld en ik</a:t>
            </a:r>
          </a:p>
        </p:txBody>
      </p:sp>
      <p:sp>
        <p:nvSpPr>
          <p:cNvPr id="3" name="Tijdelijke aanduiding voor inhoud 2">
            <a:extLst>
              <a:ext uri="{FF2B5EF4-FFF2-40B4-BE49-F238E27FC236}">
                <a16:creationId xmlns:a16="http://schemas.microsoft.com/office/drawing/2014/main" id="{EE2A069E-D329-47CF-8253-AAE185B1E00D}"/>
              </a:ext>
            </a:extLst>
          </p:cNvPr>
          <p:cNvSpPr>
            <a:spLocks noGrp="1"/>
          </p:cNvSpPr>
          <p:nvPr>
            <p:ph idx="1"/>
          </p:nvPr>
        </p:nvSpPr>
        <p:spPr>
          <a:xfrm>
            <a:off x="3704734" y="2884602"/>
            <a:ext cx="7905946" cy="4561315"/>
          </a:xfrm>
        </p:spPr>
        <p:txBody>
          <a:bodyPr>
            <a:normAutofit/>
          </a:bodyPr>
          <a:lstStyle/>
          <a:p>
            <a:pPr marL="0" indent="0">
              <a:buNone/>
            </a:pPr>
            <a:r>
              <a:rPr lang="nl-NL" sz="3600" dirty="0"/>
              <a:t>Herhaling</a:t>
            </a:r>
          </a:p>
        </p:txBody>
      </p:sp>
      <p:sp>
        <p:nvSpPr>
          <p:cNvPr id="5" name="Titel 1">
            <a:extLst>
              <a:ext uri="{FF2B5EF4-FFF2-40B4-BE49-F238E27FC236}">
                <a16:creationId xmlns:a16="http://schemas.microsoft.com/office/drawing/2014/main" id="{67467E89-8FF8-4A04-8D46-7FE0C3DD5953}"/>
              </a:ext>
            </a:extLst>
          </p:cNvPr>
          <p:cNvSpPr txBox="1">
            <a:spLocks/>
          </p:cNvSpPr>
          <p:nvPr/>
        </p:nvSpPr>
        <p:spPr>
          <a:xfrm>
            <a:off x="0" y="5757070"/>
            <a:ext cx="10363200" cy="14700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sz="4400" dirty="0">
                <a:solidFill>
                  <a:schemeClr val="bg1">
                    <a:lumMod val="75000"/>
                  </a:schemeClr>
                </a:solidFill>
              </a:rPr>
              <a:t>Water en energie</a:t>
            </a:r>
          </a:p>
        </p:txBody>
      </p:sp>
      <p:sp>
        <p:nvSpPr>
          <p:cNvPr id="6" name="Ondertitel 2">
            <a:extLst>
              <a:ext uri="{FF2B5EF4-FFF2-40B4-BE49-F238E27FC236}">
                <a16:creationId xmlns:a16="http://schemas.microsoft.com/office/drawing/2014/main" id="{CDB1A3C0-56B0-4A77-BF10-AD535F6312BC}"/>
              </a:ext>
            </a:extLst>
          </p:cNvPr>
          <p:cNvSpPr txBox="1">
            <a:spLocks/>
          </p:cNvSpPr>
          <p:nvPr/>
        </p:nvSpPr>
        <p:spPr>
          <a:xfrm>
            <a:off x="8114308" y="5105400"/>
            <a:ext cx="3972068"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solidFill>
                  <a:schemeClr val="bg1">
                    <a:lumMod val="65000"/>
                  </a:schemeClr>
                </a:solidFill>
              </a:rPr>
              <a:t>12 januari  2021</a:t>
            </a:r>
          </a:p>
          <a:p>
            <a:r>
              <a:rPr lang="nl-NL" sz="2400" dirty="0">
                <a:solidFill>
                  <a:schemeClr val="bg1">
                    <a:lumMod val="65000"/>
                  </a:schemeClr>
                </a:solidFill>
              </a:rPr>
              <a:t>Jaar 1 – Periode 2</a:t>
            </a:r>
          </a:p>
          <a:p>
            <a:r>
              <a:rPr lang="nl-NL" sz="2400" dirty="0">
                <a:solidFill>
                  <a:schemeClr val="bg1">
                    <a:lumMod val="65000"/>
                  </a:schemeClr>
                </a:solidFill>
              </a:rPr>
              <a:t>Les 8</a:t>
            </a:r>
          </a:p>
        </p:txBody>
      </p:sp>
    </p:spTree>
    <p:extLst>
      <p:ext uri="{BB962C8B-B14F-4D97-AF65-F5344CB8AC3E}">
        <p14:creationId xmlns:p14="http://schemas.microsoft.com/office/powerpoint/2010/main" val="163694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3EC1FB-3AEE-484B-A34E-7732B078ECE5}"/>
              </a:ext>
            </a:extLst>
          </p:cNvPr>
          <p:cNvSpPr>
            <a:spLocks noGrp="1"/>
          </p:cNvSpPr>
          <p:nvPr>
            <p:ph type="title"/>
          </p:nvPr>
        </p:nvSpPr>
        <p:spPr>
          <a:xfrm>
            <a:off x="609600" y="248515"/>
            <a:ext cx="10972800" cy="1143000"/>
          </a:xfrm>
        </p:spPr>
        <p:txBody>
          <a:bodyPr/>
          <a:lstStyle/>
          <a:p>
            <a:r>
              <a:rPr lang="nl-NL"/>
              <a:t>Lengteprofiel van een rivier</a:t>
            </a:r>
          </a:p>
        </p:txBody>
      </p:sp>
      <p:sp>
        <p:nvSpPr>
          <p:cNvPr id="6" name="Tijdelijke aanduiding voor inhoud 5">
            <a:extLst>
              <a:ext uri="{FF2B5EF4-FFF2-40B4-BE49-F238E27FC236}">
                <a16:creationId xmlns:a16="http://schemas.microsoft.com/office/drawing/2014/main" id="{0676203A-D251-47D1-A305-BFB0165ED3EE}"/>
              </a:ext>
            </a:extLst>
          </p:cNvPr>
          <p:cNvSpPr>
            <a:spLocks noGrp="1"/>
          </p:cNvSpPr>
          <p:nvPr>
            <p:ph sz="half" idx="1"/>
          </p:nvPr>
        </p:nvSpPr>
        <p:spPr>
          <a:xfrm>
            <a:off x="849442" y="1480344"/>
            <a:ext cx="11232630" cy="4525963"/>
          </a:xfrm>
        </p:spPr>
        <p:txBody>
          <a:bodyPr/>
          <a:lstStyle/>
          <a:p>
            <a:r>
              <a:rPr lang="nl-NL"/>
              <a:t>Verval = hoogteverschil tussen 2 plaatsen langs de rivier</a:t>
            </a:r>
          </a:p>
          <a:p>
            <a:r>
              <a:rPr lang="nl-NL"/>
              <a:t>Verhang = verval/km</a:t>
            </a:r>
          </a:p>
        </p:txBody>
      </p:sp>
      <p:pic>
        <p:nvPicPr>
          <p:cNvPr id="5" name="Tijdelijke aanduiding voor inhoud 4">
            <a:extLst>
              <a:ext uri="{FF2B5EF4-FFF2-40B4-BE49-F238E27FC236}">
                <a16:creationId xmlns:a16="http://schemas.microsoft.com/office/drawing/2014/main" id="{BC20AA0C-56CF-4524-8381-AFBC11C76544}"/>
              </a:ext>
            </a:extLst>
          </p:cNvPr>
          <p:cNvPicPr>
            <a:picLocks noGrp="1" noChangeAspect="1"/>
          </p:cNvPicPr>
          <p:nvPr>
            <p:ph sz="half" idx="2"/>
          </p:nvPr>
        </p:nvPicPr>
        <p:blipFill rotWithShape="1">
          <a:blip r:embed="rId3"/>
          <a:srcRect l="18250" t="21437" r="28859" b="34517"/>
          <a:stretch/>
        </p:blipFill>
        <p:spPr>
          <a:xfrm>
            <a:off x="3267856" y="2801002"/>
            <a:ext cx="8074702" cy="3782360"/>
          </a:xfrm>
          <a:prstGeom prst="rect">
            <a:avLst/>
          </a:prstGeom>
        </p:spPr>
      </p:pic>
    </p:spTree>
    <p:extLst>
      <p:ext uri="{BB962C8B-B14F-4D97-AF65-F5344CB8AC3E}">
        <p14:creationId xmlns:p14="http://schemas.microsoft.com/office/powerpoint/2010/main" val="1105937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3F5D7ECF-6A74-447B-B800-0F3546F2549F}"/>
              </a:ext>
            </a:extLst>
          </p:cNvPr>
          <p:cNvPicPr>
            <a:picLocks noGrp="1" noChangeAspect="1"/>
          </p:cNvPicPr>
          <p:nvPr>
            <p:ph idx="1"/>
          </p:nvPr>
        </p:nvPicPr>
        <p:blipFill>
          <a:blip r:embed="rId3"/>
          <a:stretch>
            <a:fillRect/>
          </a:stretch>
        </p:blipFill>
        <p:spPr>
          <a:xfrm>
            <a:off x="1661330" y="1121871"/>
            <a:ext cx="10530670" cy="3565940"/>
          </a:xfrm>
          <a:prstGeom prst="rect">
            <a:avLst/>
          </a:prstGeom>
        </p:spPr>
      </p:pic>
    </p:spTree>
    <p:extLst>
      <p:ext uri="{BB962C8B-B14F-4D97-AF65-F5344CB8AC3E}">
        <p14:creationId xmlns:p14="http://schemas.microsoft.com/office/powerpoint/2010/main" val="1203596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72C779-1A8B-4D68-A034-E5DB125BC488}"/>
              </a:ext>
            </a:extLst>
          </p:cNvPr>
          <p:cNvSpPr>
            <a:spLocks noGrp="1"/>
          </p:cNvSpPr>
          <p:nvPr>
            <p:ph type="title"/>
          </p:nvPr>
        </p:nvSpPr>
        <p:spPr/>
        <p:txBody>
          <a:bodyPr/>
          <a:lstStyle/>
          <a:p>
            <a:r>
              <a:rPr lang="nl-NL" dirty="0"/>
              <a:t>Debiet</a:t>
            </a:r>
          </a:p>
        </p:txBody>
      </p:sp>
      <p:sp>
        <p:nvSpPr>
          <p:cNvPr id="3" name="Tijdelijke aanduiding voor inhoud 2">
            <a:extLst>
              <a:ext uri="{FF2B5EF4-FFF2-40B4-BE49-F238E27FC236}">
                <a16:creationId xmlns:a16="http://schemas.microsoft.com/office/drawing/2014/main" id="{F996E4EF-E0D6-4059-9CD7-356233B98218}"/>
              </a:ext>
            </a:extLst>
          </p:cNvPr>
          <p:cNvSpPr>
            <a:spLocks noGrp="1"/>
          </p:cNvSpPr>
          <p:nvPr>
            <p:ph idx="1"/>
          </p:nvPr>
        </p:nvSpPr>
        <p:spPr>
          <a:xfrm>
            <a:off x="2735627" y="1196753"/>
            <a:ext cx="8974020" cy="4929411"/>
          </a:xfrm>
        </p:spPr>
        <p:txBody>
          <a:bodyPr/>
          <a:lstStyle/>
          <a:p>
            <a:r>
              <a:rPr lang="nl-NL" dirty="0"/>
              <a:t>Hoe hoog of laag het water in de Waal staat, hangt ervan af hoeveel water de rivier afvoert. De hoeveelheid water die een rivier afvoert, heet debiet. Debiet wordt gemeten in kubieke meter water per seconde (m3/s).</a:t>
            </a:r>
          </a:p>
          <a:p>
            <a:r>
              <a:rPr lang="nl-NL" dirty="0"/>
              <a:t>Bij hoogwater is het debiet groot, bij laagwater is het debiet juist laag. </a:t>
            </a:r>
          </a:p>
          <a:p>
            <a:r>
              <a:rPr lang="nl-NL" dirty="0"/>
              <a:t>Als het debiet het hoogst is, spreekt men van piekafvoer van de rivier.</a:t>
            </a:r>
          </a:p>
        </p:txBody>
      </p:sp>
    </p:spTree>
    <p:extLst>
      <p:ext uri="{BB962C8B-B14F-4D97-AF65-F5344CB8AC3E}">
        <p14:creationId xmlns:p14="http://schemas.microsoft.com/office/powerpoint/2010/main" val="4141263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92C2A7-A342-4C93-971C-BD639CC0BF61}"/>
              </a:ext>
            </a:extLst>
          </p:cNvPr>
          <p:cNvSpPr>
            <a:spLocks noGrp="1"/>
          </p:cNvSpPr>
          <p:nvPr>
            <p:ph type="title"/>
          </p:nvPr>
        </p:nvSpPr>
        <p:spPr/>
        <p:txBody>
          <a:bodyPr/>
          <a:lstStyle/>
          <a:p>
            <a:r>
              <a:rPr lang="nl-NL" dirty="0"/>
              <a:t>Variatie in debiet </a:t>
            </a:r>
          </a:p>
        </p:txBody>
      </p:sp>
      <p:sp>
        <p:nvSpPr>
          <p:cNvPr id="3" name="Tijdelijke aanduiding voor inhoud 2">
            <a:extLst>
              <a:ext uri="{FF2B5EF4-FFF2-40B4-BE49-F238E27FC236}">
                <a16:creationId xmlns:a16="http://schemas.microsoft.com/office/drawing/2014/main" id="{6E7390C5-DD0B-4764-9D5D-46D0FB380DE7}"/>
              </a:ext>
            </a:extLst>
          </p:cNvPr>
          <p:cNvSpPr>
            <a:spLocks noGrp="1"/>
          </p:cNvSpPr>
          <p:nvPr>
            <p:ph idx="1"/>
          </p:nvPr>
        </p:nvSpPr>
        <p:spPr/>
        <p:txBody>
          <a:bodyPr/>
          <a:lstStyle/>
          <a:p>
            <a:pPr marL="0" indent="0">
              <a:buNone/>
            </a:pPr>
            <a:r>
              <a:rPr lang="nl-NL" dirty="0"/>
              <a:t>Gedurende het jaar varieert het debiet van de rivieren </a:t>
            </a:r>
          </a:p>
          <a:p>
            <a:r>
              <a:rPr lang="nl-NL" dirty="0"/>
              <a:t>’s Winters is hun debiet hoog want van het regenwater dat in het stroomgebied valt, verdampt er weinig voor het de rivieren bereikt.</a:t>
            </a:r>
          </a:p>
          <a:p>
            <a:r>
              <a:rPr lang="nl-NL" dirty="0"/>
              <a:t>In de zomer is hun debiet meestal laag want van het regenwater dat in het stroomgebied valt, verdampt een groot deel voor het de rivieren bereikt.</a:t>
            </a:r>
          </a:p>
        </p:txBody>
      </p:sp>
      <p:pic>
        <p:nvPicPr>
          <p:cNvPr id="4" name="Afbeelding 3">
            <a:extLst>
              <a:ext uri="{FF2B5EF4-FFF2-40B4-BE49-F238E27FC236}">
                <a16:creationId xmlns:a16="http://schemas.microsoft.com/office/drawing/2014/main" id="{440B1151-AE10-4250-9482-5E601C7B3786}"/>
              </a:ext>
            </a:extLst>
          </p:cNvPr>
          <p:cNvPicPr>
            <a:picLocks noChangeAspect="1"/>
          </p:cNvPicPr>
          <p:nvPr/>
        </p:nvPicPr>
        <p:blipFill>
          <a:blip r:embed="rId2"/>
          <a:stretch>
            <a:fillRect/>
          </a:stretch>
        </p:blipFill>
        <p:spPr>
          <a:xfrm>
            <a:off x="4690361" y="4429125"/>
            <a:ext cx="7324725" cy="2428875"/>
          </a:xfrm>
          <a:prstGeom prst="rect">
            <a:avLst/>
          </a:prstGeom>
        </p:spPr>
      </p:pic>
    </p:spTree>
    <p:extLst>
      <p:ext uri="{BB962C8B-B14F-4D97-AF65-F5344CB8AC3E}">
        <p14:creationId xmlns:p14="http://schemas.microsoft.com/office/powerpoint/2010/main" val="2456748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E27778-B3D9-471B-99CD-01FC1BC6E99E}"/>
              </a:ext>
            </a:extLst>
          </p:cNvPr>
          <p:cNvSpPr>
            <a:spLocks noGrp="1"/>
          </p:cNvSpPr>
          <p:nvPr>
            <p:ph type="title"/>
          </p:nvPr>
        </p:nvSpPr>
        <p:spPr/>
        <p:txBody>
          <a:bodyPr/>
          <a:lstStyle/>
          <a:p>
            <a:r>
              <a:rPr lang="nl-NL" dirty="0"/>
              <a:t>Vertragingstijd</a:t>
            </a:r>
          </a:p>
        </p:txBody>
      </p:sp>
      <p:sp>
        <p:nvSpPr>
          <p:cNvPr id="3" name="Tijdelijke aanduiding voor inhoud 2">
            <a:extLst>
              <a:ext uri="{FF2B5EF4-FFF2-40B4-BE49-F238E27FC236}">
                <a16:creationId xmlns:a16="http://schemas.microsoft.com/office/drawing/2014/main" id="{AAE74C4D-23FD-4737-8C41-BCB6909B017B}"/>
              </a:ext>
            </a:extLst>
          </p:cNvPr>
          <p:cNvSpPr>
            <a:spLocks noGrp="1"/>
          </p:cNvSpPr>
          <p:nvPr>
            <p:ph idx="1"/>
          </p:nvPr>
        </p:nvSpPr>
        <p:spPr/>
        <p:txBody>
          <a:bodyPr/>
          <a:lstStyle/>
          <a:p>
            <a:r>
              <a:rPr lang="nl-NL" dirty="0"/>
              <a:t>Neerslag in het stroomgebied van een rivier, heeft tijd nodig om de rivier te bereiken. Die tijd is de vertragingstijd. </a:t>
            </a:r>
          </a:p>
          <a:p>
            <a:r>
              <a:rPr lang="nl-NL" dirty="0"/>
              <a:t>Die is kort als het water op een harde bodem valt waarin het niet weg kan zakken. </a:t>
            </a:r>
          </a:p>
          <a:p>
            <a:r>
              <a:rPr lang="nl-NL" dirty="0"/>
              <a:t>De vertragingstijd is lang als het water op een zachte bodem valt, daarin wegzakt en via de bodem uiteindelijk de hoofdrivier bereikt.</a:t>
            </a:r>
          </a:p>
        </p:txBody>
      </p:sp>
    </p:spTree>
    <p:extLst>
      <p:ext uri="{BB962C8B-B14F-4D97-AF65-F5344CB8AC3E}">
        <p14:creationId xmlns:p14="http://schemas.microsoft.com/office/powerpoint/2010/main" val="3077818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B796890-0374-48E2-98AA-DC8DE1A7239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16F0B25-AAB5-481C-BE46-3C81C56967FF}"/>
              </a:ext>
            </a:extLst>
          </p:cNvPr>
          <p:cNvSpPr>
            <a:spLocks noGrp="1"/>
          </p:cNvSpPr>
          <p:nvPr>
            <p:ph type="title"/>
          </p:nvPr>
        </p:nvSpPr>
        <p:spPr/>
        <p:txBody>
          <a:bodyPr/>
          <a:lstStyle/>
          <a:p>
            <a:r>
              <a:rPr lang="nl-NL" dirty="0">
                <a:solidFill>
                  <a:schemeClr val="bg1"/>
                </a:solidFill>
              </a:rPr>
              <a:t>Waterkeringen &amp; Deltawerken</a:t>
            </a:r>
          </a:p>
        </p:txBody>
      </p:sp>
      <p:pic>
        <p:nvPicPr>
          <p:cNvPr id="5" name="Tijdelijke aanduiding voor inhoud 4">
            <a:extLst>
              <a:ext uri="{FF2B5EF4-FFF2-40B4-BE49-F238E27FC236}">
                <a16:creationId xmlns:a16="http://schemas.microsoft.com/office/drawing/2014/main" id="{889B8D2D-CC85-4E2B-92C6-6F85D3B36C07}"/>
              </a:ext>
            </a:extLst>
          </p:cNvPr>
          <p:cNvPicPr>
            <a:picLocks noGrp="1" noChangeAspect="1"/>
          </p:cNvPicPr>
          <p:nvPr>
            <p:ph idx="1"/>
          </p:nvPr>
        </p:nvPicPr>
        <p:blipFill>
          <a:blip r:embed="rId3"/>
          <a:stretch>
            <a:fillRect/>
          </a:stretch>
        </p:blipFill>
        <p:spPr>
          <a:xfrm>
            <a:off x="7278198" y="1944198"/>
            <a:ext cx="4913802" cy="4913802"/>
          </a:xfrm>
          <a:prstGeom prst="rect">
            <a:avLst/>
          </a:prstGeom>
        </p:spPr>
      </p:pic>
    </p:spTree>
    <p:extLst>
      <p:ext uri="{BB962C8B-B14F-4D97-AF65-F5344CB8AC3E}">
        <p14:creationId xmlns:p14="http://schemas.microsoft.com/office/powerpoint/2010/main" val="1905796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252365-7C28-41B3-A7A0-84915B2F022A}"/>
              </a:ext>
            </a:extLst>
          </p:cNvPr>
          <p:cNvSpPr>
            <a:spLocks noGrp="1"/>
          </p:cNvSpPr>
          <p:nvPr>
            <p:ph type="title"/>
          </p:nvPr>
        </p:nvSpPr>
        <p:spPr/>
        <p:txBody>
          <a:bodyPr/>
          <a:lstStyle/>
          <a:p>
            <a:r>
              <a:rPr lang="nl-NL"/>
              <a:t>Keringen Sluizen en Dammen</a:t>
            </a:r>
          </a:p>
        </p:txBody>
      </p:sp>
      <p:sp>
        <p:nvSpPr>
          <p:cNvPr id="3" name="Tijdelijke aanduiding voor inhoud 2">
            <a:extLst>
              <a:ext uri="{FF2B5EF4-FFF2-40B4-BE49-F238E27FC236}">
                <a16:creationId xmlns:a16="http://schemas.microsoft.com/office/drawing/2014/main" id="{40A317E7-CA4B-4D82-BB7C-9AD6E0C6BE49}"/>
              </a:ext>
            </a:extLst>
          </p:cNvPr>
          <p:cNvSpPr>
            <a:spLocks noGrp="1"/>
          </p:cNvSpPr>
          <p:nvPr>
            <p:ph sz="half" idx="1"/>
          </p:nvPr>
        </p:nvSpPr>
        <p:spPr>
          <a:xfrm>
            <a:off x="609600" y="1600201"/>
            <a:ext cx="3972028" cy="4525963"/>
          </a:xfrm>
        </p:spPr>
        <p:txBody>
          <a:bodyPr/>
          <a:lstStyle/>
          <a:p>
            <a:pPr marL="0" indent="0">
              <a:buNone/>
            </a:pPr>
            <a:r>
              <a:rPr lang="nl-NL" b="1">
                <a:solidFill>
                  <a:srgbClr val="003B71"/>
                </a:solidFill>
                <a:latin typeface="Open Sans"/>
              </a:rPr>
              <a:t>Stormvloedkeringen</a:t>
            </a:r>
            <a:endParaRPr lang="nl-NL">
              <a:solidFill>
                <a:srgbClr val="000000"/>
              </a:solidFill>
              <a:latin typeface="Open Sans"/>
            </a:endParaRPr>
          </a:p>
          <a:p>
            <a:r>
              <a:rPr lang="nl-NL"/>
              <a:t>Kering treed in werking bij storm en hoogwater</a:t>
            </a:r>
          </a:p>
          <a:p>
            <a:r>
              <a:rPr lang="nl-NL">
                <a:latin typeface="Open Sans"/>
              </a:rPr>
              <a:t>Mogelijk met sluis</a:t>
            </a:r>
          </a:p>
          <a:p>
            <a:endParaRPr lang="nl-NL"/>
          </a:p>
        </p:txBody>
      </p:sp>
      <p:sp>
        <p:nvSpPr>
          <p:cNvPr id="4" name="Tijdelijke aanduiding voor inhoud 3">
            <a:extLst>
              <a:ext uri="{FF2B5EF4-FFF2-40B4-BE49-F238E27FC236}">
                <a16:creationId xmlns:a16="http://schemas.microsoft.com/office/drawing/2014/main" id="{88FFE510-E6D3-49BB-9E72-239B24B13652}"/>
              </a:ext>
            </a:extLst>
          </p:cNvPr>
          <p:cNvSpPr>
            <a:spLocks noGrp="1"/>
          </p:cNvSpPr>
          <p:nvPr>
            <p:ph sz="half" idx="2"/>
          </p:nvPr>
        </p:nvSpPr>
        <p:spPr>
          <a:xfrm>
            <a:off x="4918512" y="1600200"/>
            <a:ext cx="3500387" cy="4525963"/>
          </a:xfrm>
        </p:spPr>
        <p:txBody>
          <a:bodyPr/>
          <a:lstStyle/>
          <a:p>
            <a:pPr marL="0" indent="0">
              <a:buNone/>
            </a:pPr>
            <a:r>
              <a:rPr lang="nl-NL" b="1">
                <a:solidFill>
                  <a:srgbClr val="003B71"/>
                </a:solidFill>
                <a:latin typeface="Open Sans"/>
              </a:rPr>
              <a:t>Sluizen</a:t>
            </a:r>
          </a:p>
          <a:p>
            <a:r>
              <a:rPr lang="nl-NL">
                <a:latin typeface="Open Sans"/>
              </a:rPr>
              <a:t>Doorlaten van Scheepvaart en wisselen zoet zout</a:t>
            </a:r>
          </a:p>
          <a:p>
            <a:endParaRPr lang="nl-NL"/>
          </a:p>
        </p:txBody>
      </p:sp>
      <p:sp>
        <p:nvSpPr>
          <p:cNvPr id="5" name="Tijdelijke aanduiding voor inhoud 3">
            <a:extLst>
              <a:ext uri="{FF2B5EF4-FFF2-40B4-BE49-F238E27FC236}">
                <a16:creationId xmlns:a16="http://schemas.microsoft.com/office/drawing/2014/main" id="{F853A599-41F2-4DC4-BE6F-9BA195EAC5E8}"/>
              </a:ext>
            </a:extLst>
          </p:cNvPr>
          <p:cNvSpPr txBox="1">
            <a:spLocks/>
          </p:cNvSpPr>
          <p:nvPr/>
        </p:nvSpPr>
        <p:spPr>
          <a:xfrm>
            <a:off x="8691613" y="1600199"/>
            <a:ext cx="3500387"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nl-NL" b="1">
                <a:solidFill>
                  <a:srgbClr val="003B71"/>
                </a:solidFill>
                <a:latin typeface="Open Sans"/>
              </a:rPr>
              <a:t>Dammen</a:t>
            </a:r>
          </a:p>
          <a:p>
            <a:r>
              <a:rPr lang="nl-NL">
                <a:latin typeface="Open Sans"/>
              </a:rPr>
              <a:t>Scheiding vormen tussen twee wateren</a:t>
            </a:r>
          </a:p>
          <a:p>
            <a:r>
              <a:rPr lang="nl-NL">
                <a:latin typeface="Open Sans"/>
              </a:rPr>
              <a:t>Mogelijk met sluis</a:t>
            </a:r>
          </a:p>
        </p:txBody>
      </p:sp>
    </p:spTree>
    <p:extLst>
      <p:ext uri="{BB962C8B-B14F-4D97-AF65-F5344CB8AC3E}">
        <p14:creationId xmlns:p14="http://schemas.microsoft.com/office/powerpoint/2010/main" val="703161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49E50-A600-4384-8ACA-7809742A138A}"/>
              </a:ext>
            </a:extLst>
          </p:cNvPr>
          <p:cNvSpPr>
            <a:spLocks noGrp="1"/>
          </p:cNvSpPr>
          <p:nvPr>
            <p:ph type="title"/>
          </p:nvPr>
        </p:nvSpPr>
        <p:spPr/>
        <p:txBody>
          <a:bodyPr/>
          <a:lstStyle/>
          <a:p>
            <a:endParaRPr lang="nl-NL"/>
          </a:p>
        </p:txBody>
      </p:sp>
      <p:pic>
        <p:nvPicPr>
          <p:cNvPr id="7" name="Tijdelijke aanduiding voor inhoud 6" descr="Afbeelding met schermafbeelding, vogel&#10;&#10;Automatisch gegenereerde beschrijving">
            <a:extLst>
              <a:ext uri="{FF2B5EF4-FFF2-40B4-BE49-F238E27FC236}">
                <a16:creationId xmlns:a16="http://schemas.microsoft.com/office/drawing/2014/main" id="{297A9EF4-BB9B-4AFA-84BF-E336CE48974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2922463"/>
            <a:ext cx="5384800" cy="1881436"/>
          </a:xfrm>
        </p:spPr>
      </p:pic>
      <p:sp>
        <p:nvSpPr>
          <p:cNvPr id="4" name="Tijdelijke aanduiding voor inhoud 3">
            <a:extLst>
              <a:ext uri="{FF2B5EF4-FFF2-40B4-BE49-F238E27FC236}">
                <a16:creationId xmlns:a16="http://schemas.microsoft.com/office/drawing/2014/main" id="{6A555B5D-6AF1-4AAD-9C75-3A98CC9FA390}"/>
              </a:ext>
            </a:extLst>
          </p:cNvPr>
          <p:cNvSpPr>
            <a:spLocks noGrp="1"/>
          </p:cNvSpPr>
          <p:nvPr>
            <p:ph sz="half" idx="2"/>
          </p:nvPr>
        </p:nvSpPr>
        <p:spPr/>
        <p:txBody>
          <a:bodyPr/>
          <a:lstStyle/>
          <a:p>
            <a:endParaRPr lang="nl-NL"/>
          </a:p>
        </p:txBody>
      </p:sp>
      <p:pic>
        <p:nvPicPr>
          <p:cNvPr id="5" name="Afbeelding 4">
            <a:extLst>
              <a:ext uri="{FF2B5EF4-FFF2-40B4-BE49-F238E27FC236}">
                <a16:creationId xmlns:a16="http://schemas.microsoft.com/office/drawing/2014/main" id="{AD3197E3-3DCE-4A58-BDCF-A0650EAA10FE}"/>
              </a:ext>
            </a:extLst>
          </p:cNvPr>
          <p:cNvPicPr>
            <a:picLocks noChangeAspect="1"/>
          </p:cNvPicPr>
          <p:nvPr/>
        </p:nvPicPr>
        <p:blipFill>
          <a:blip r:embed="rId3"/>
          <a:stretch>
            <a:fillRect/>
          </a:stretch>
        </p:blipFill>
        <p:spPr>
          <a:xfrm>
            <a:off x="0" y="-1732512"/>
            <a:ext cx="12191999" cy="8590512"/>
          </a:xfrm>
          <a:prstGeom prst="rect">
            <a:avLst/>
          </a:prstGeom>
        </p:spPr>
      </p:pic>
    </p:spTree>
    <p:extLst>
      <p:ext uri="{BB962C8B-B14F-4D97-AF65-F5344CB8AC3E}">
        <p14:creationId xmlns:p14="http://schemas.microsoft.com/office/powerpoint/2010/main" val="1248109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691F0EF-0E6B-46BF-8D6D-8C2A88C75CBE}"/>
              </a:ext>
            </a:extLst>
          </p:cNvPr>
          <p:cNvPicPr>
            <a:picLocks noChangeAspect="1"/>
          </p:cNvPicPr>
          <p:nvPr/>
        </p:nvPicPr>
        <p:blipFill rotWithShape="1">
          <a:blip r:embed="rId3"/>
          <a:srcRect l="42210" t="3136" r="1420" b="20552"/>
          <a:stretch/>
        </p:blipFill>
        <p:spPr>
          <a:xfrm>
            <a:off x="0" y="4750067"/>
            <a:ext cx="4456497" cy="2107933"/>
          </a:xfrm>
          <a:prstGeom prst="rect">
            <a:avLst/>
          </a:prstGeom>
        </p:spPr>
      </p:pic>
      <p:sp>
        <p:nvSpPr>
          <p:cNvPr id="2" name="Titel 1"/>
          <p:cNvSpPr>
            <a:spLocks noGrp="1"/>
          </p:cNvSpPr>
          <p:nvPr>
            <p:ph type="title"/>
          </p:nvPr>
        </p:nvSpPr>
        <p:spPr/>
        <p:txBody>
          <a:bodyPr/>
          <a:lstStyle/>
          <a:p>
            <a:r>
              <a:rPr lang="nl-NL"/>
              <a:t>Waterbeheer in Nederland Nationaal Regionaal en Lokaal</a:t>
            </a:r>
          </a:p>
        </p:txBody>
      </p:sp>
      <p:sp>
        <p:nvSpPr>
          <p:cNvPr id="3" name="Tijdelijke aanduiding voor inhoud 2"/>
          <p:cNvSpPr>
            <a:spLocks noGrp="1"/>
          </p:cNvSpPr>
          <p:nvPr>
            <p:ph idx="1"/>
          </p:nvPr>
        </p:nvSpPr>
        <p:spPr/>
        <p:txBody>
          <a:bodyPr vert="horz" lIns="91440" tIns="45720" rIns="91440" bIns="45720" rtlCol="0" anchor="t">
            <a:normAutofit fontScale="92500" lnSpcReduction="20000"/>
          </a:bodyPr>
          <a:lstStyle/>
          <a:p>
            <a:pPr marL="0" indent="0">
              <a:buNone/>
            </a:pPr>
            <a:r>
              <a:rPr lang="nl-NL" dirty="0">
                <a:latin typeface="Arial"/>
                <a:cs typeface="Arial"/>
              </a:rPr>
              <a:t>Wie zijn onze waterbeheerders ook al weer?</a:t>
            </a:r>
          </a:p>
          <a:p>
            <a:r>
              <a:rPr lang="nl-NL" dirty="0">
                <a:latin typeface="Arial"/>
                <a:cs typeface="Arial"/>
              </a:rPr>
              <a:t>Rijkswaterstaat </a:t>
            </a:r>
            <a:endParaRPr lang="nl-NL" dirty="0"/>
          </a:p>
          <a:p>
            <a:pPr lvl="1"/>
            <a:r>
              <a:rPr lang="nl-NL" dirty="0">
                <a:latin typeface="Arial"/>
                <a:cs typeface="Arial"/>
              </a:rPr>
              <a:t>uitvoeringsorganisatie van het ministerie van Infrastructuur en Waterstaat en werkt dagelijks aan een veilig, leefbaar en bereikbaar Nederland.</a:t>
            </a:r>
          </a:p>
          <a:p>
            <a:r>
              <a:rPr lang="nl-NL" dirty="0">
                <a:latin typeface="Arial"/>
                <a:cs typeface="Arial"/>
              </a:rPr>
              <a:t>Provincies</a:t>
            </a:r>
            <a:endParaRPr lang="en-US" dirty="0">
              <a:latin typeface="Arial"/>
              <a:cs typeface="Arial"/>
            </a:endParaRPr>
          </a:p>
          <a:p>
            <a:pPr lvl="1"/>
            <a:r>
              <a:rPr lang="nl-NL" dirty="0">
                <a:latin typeface="Arial"/>
                <a:cs typeface="Arial"/>
              </a:rPr>
              <a:t>Coördinerend, sturing en monitoring</a:t>
            </a:r>
            <a:endParaRPr lang="nl-NL" dirty="0"/>
          </a:p>
          <a:p>
            <a:r>
              <a:rPr lang="nl-NL" dirty="0">
                <a:latin typeface="Arial"/>
                <a:cs typeface="Arial"/>
              </a:rPr>
              <a:t>Waterschap</a:t>
            </a:r>
          </a:p>
          <a:p>
            <a:pPr lvl="1"/>
            <a:r>
              <a:rPr lang="nl-NL" dirty="0">
                <a:latin typeface="Arial"/>
                <a:cs typeface="Arial"/>
              </a:rPr>
              <a:t>Schoon water, voldoende water, Veilige dijken, Rioolwaterzuivering</a:t>
            </a:r>
          </a:p>
          <a:p>
            <a:r>
              <a:rPr lang="nl-NL" dirty="0">
                <a:latin typeface="Arial"/>
                <a:cs typeface="Arial"/>
              </a:rPr>
              <a:t>Gemeenten</a:t>
            </a:r>
          </a:p>
          <a:p>
            <a:pPr lvl="1"/>
            <a:r>
              <a:rPr lang="nl-NL" dirty="0">
                <a:latin typeface="Arial"/>
                <a:cs typeface="Arial"/>
              </a:rPr>
              <a:t>Riolering		&gt; Rioolheffing</a:t>
            </a:r>
          </a:p>
          <a:p>
            <a:pPr lvl="1"/>
            <a:r>
              <a:rPr lang="nl-NL" dirty="0">
                <a:latin typeface="Arial"/>
                <a:cs typeface="Arial"/>
              </a:rPr>
              <a:t>Oppervlaktewater kwaliteit en kwantiteit</a:t>
            </a:r>
          </a:p>
          <a:p>
            <a:pPr lvl="1"/>
            <a:r>
              <a:rPr lang="nl-NL" dirty="0">
                <a:latin typeface="Arial"/>
                <a:cs typeface="Arial"/>
              </a:rPr>
              <a:t>Hemelwater opvangen/afvoeren naar RWZI/waterschap</a:t>
            </a:r>
          </a:p>
          <a:p>
            <a:endParaRPr lang="nl-NL" dirty="0"/>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706345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8D358-562E-48BD-9A13-893D34D7755E}"/>
              </a:ext>
            </a:extLst>
          </p:cNvPr>
          <p:cNvSpPr>
            <a:spLocks noGrp="1"/>
          </p:cNvSpPr>
          <p:nvPr>
            <p:ph type="title"/>
          </p:nvPr>
        </p:nvSpPr>
        <p:spPr/>
        <p:txBody>
          <a:bodyPr/>
          <a:lstStyle/>
          <a:p>
            <a:r>
              <a:rPr lang="nl-NL"/>
              <a:t>Kernpunten van adaptief deltamanagement</a:t>
            </a:r>
          </a:p>
        </p:txBody>
      </p:sp>
      <p:sp>
        <p:nvSpPr>
          <p:cNvPr id="3" name="Tijdelijke aanduiding voor inhoud 2">
            <a:extLst>
              <a:ext uri="{FF2B5EF4-FFF2-40B4-BE49-F238E27FC236}">
                <a16:creationId xmlns:a16="http://schemas.microsoft.com/office/drawing/2014/main" id="{23B0E846-A2C4-491F-9EE2-12114727B686}"/>
              </a:ext>
            </a:extLst>
          </p:cNvPr>
          <p:cNvSpPr>
            <a:spLocks noGrp="1"/>
          </p:cNvSpPr>
          <p:nvPr>
            <p:ph idx="1"/>
          </p:nvPr>
        </p:nvSpPr>
        <p:spPr/>
        <p:txBody>
          <a:bodyPr>
            <a:normAutofit/>
          </a:bodyPr>
          <a:lstStyle/>
          <a:p>
            <a:r>
              <a:rPr lang="nl-NL" dirty="0"/>
              <a:t>Beslissingen nu verbinden met uitdagingen rond waterveiligheid en zoetwater op de lange termijn;</a:t>
            </a:r>
          </a:p>
          <a:p>
            <a:r>
              <a:rPr lang="nl-NL" dirty="0"/>
              <a:t>Zorgen voor flexibele oplossingen;</a:t>
            </a:r>
          </a:p>
          <a:p>
            <a:r>
              <a:rPr lang="nl-NL" dirty="0"/>
              <a:t>Meerdere strategieën klaar hebben en ervoor zorgen dat we snel kunnen wisselen als de omstandigheden veranderen (adaptatiepaden);</a:t>
            </a:r>
          </a:p>
          <a:p>
            <a:r>
              <a:rPr lang="nl-NL" dirty="0"/>
              <a:t>Investeringen in waterveiligheid en zoetwater verbinden aan andere doelen (bijvoorbeeld voorbereiden op klimaatverandering)</a:t>
            </a:r>
          </a:p>
        </p:txBody>
      </p:sp>
    </p:spTree>
    <p:extLst>
      <p:ext uri="{BB962C8B-B14F-4D97-AF65-F5344CB8AC3E}">
        <p14:creationId xmlns:p14="http://schemas.microsoft.com/office/powerpoint/2010/main" val="1354244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D67346-CFAB-4BA4-AEDC-838D0A01733D}"/>
              </a:ext>
            </a:extLst>
          </p:cNvPr>
          <p:cNvSpPr>
            <a:spLocks noGrp="1"/>
          </p:cNvSpPr>
          <p:nvPr>
            <p:ph type="title"/>
          </p:nvPr>
        </p:nvSpPr>
        <p:spPr>
          <a:xfrm>
            <a:off x="838200" y="365125"/>
            <a:ext cx="10515600" cy="1325563"/>
          </a:xfrm>
        </p:spPr>
        <p:txBody>
          <a:bodyPr/>
          <a:lstStyle/>
          <a:p>
            <a:endParaRPr lang="nl-NL"/>
          </a:p>
        </p:txBody>
      </p:sp>
      <p:pic>
        <p:nvPicPr>
          <p:cNvPr id="5" name="Afbeelding 4">
            <a:extLst>
              <a:ext uri="{FF2B5EF4-FFF2-40B4-BE49-F238E27FC236}">
                <a16:creationId xmlns:a16="http://schemas.microsoft.com/office/drawing/2014/main" id="{8AD6B176-3EC4-4D6B-8377-745F17CD7728}"/>
              </a:ext>
            </a:extLst>
          </p:cNvPr>
          <p:cNvPicPr>
            <a:picLocks noChangeAspect="1"/>
          </p:cNvPicPr>
          <p:nvPr/>
        </p:nvPicPr>
        <p:blipFill>
          <a:blip r:embed="rId2"/>
          <a:stretch>
            <a:fillRect/>
          </a:stretch>
        </p:blipFill>
        <p:spPr>
          <a:xfrm>
            <a:off x="-72232" y="1"/>
            <a:ext cx="12336463" cy="6858000"/>
          </a:xfrm>
          <a:prstGeom prst="rect">
            <a:avLst/>
          </a:prstGeom>
        </p:spPr>
      </p:pic>
      <p:sp>
        <p:nvSpPr>
          <p:cNvPr id="6" name="Tekstvak 5">
            <a:extLst>
              <a:ext uri="{FF2B5EF4-FFF2-40B4-BE49-F238E27FC236}">
                <a16:creationId xmlns:a16="http://schemas.microsoft.com/office/drawing/2014/main" id="{66B3E312-1A68-469E-95D2-0097EB8FB3C4}"/>
              </a:ext>
            </a:extLst>
          </p:cNvPr>
          <p:cNvSpPr txBox="1"/>
          <p:nvPr/>
        </p:nvSpPr>
        <p:spPr>
          <a:xfrm>
            <a:off x="3491345" y="365125"/>
            <a:ext cx="5818910" cy="1200329"/>
          </a:xfrm>
          <a:prstGeom prst="rect">
            <a:avLst/>
          </a:prstGeom>
          <a:solidFill>
            <a:schemeClr val="accent1">
              <a:lumMod val="20000"/>
              <a:lumOff val="80000"/>
            </a:schemeClr>
          </a:solidFill>
        </p:spPr>
        <p:txBody>
          <a:bodyPr wrap="square" rtlCol="0">
            <a:spAutoFit/>
          </a:bodyPr>
          <a:lstStyle/>
          <a:p>
            <a:pPr algn="ctr"/>
            <a:r>
              <a:rPr lang="nl-NL" sz="4400" b="1" i="1" dirty="0"/>
              <a:t>Watersysteem</a:t>
            </a:r>
            <a:endParaRPr lang="nl-NL" sz="4000" b="1" i="1" dirty="0"/>
          </a:p>
          <a:p>
            <a:pPr algn="ctr"/>
            <a:r>
              <a:rPr lang="nl-NL" sz="2700" i="1" dirty="0"/>
              <a:t>De natuurlijke weg van het water</a:t>
            </a:r>
          </a:p>
        </p:txBody>
      </p:sp>
    </p:spTree>
    <p:extLst>
      <p:ext uri="{BB962C8B-B14F-4D97-AF65-F5344CB8AC3E}">
        <p14:creationId xmlns:p14="http://schemas.microsoft.com/office/powerpoint/2010/main" val="392836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1559496" y="1351606"/>
            <a:ext cx="9085032" cy="5533034"/>
          </a:xfrm>
          <a:prstGeom prst="rect">
            <a:avLst/>
          </a:prstGeom>
        </p:spPr>
      </p:pic>
      <p:sp>
        <p:nvSpPr>
          <p:cNvPr id="2" name="Titel 1"/>
          <p:cNvSpPr>
            <a:spLocks noGrp="1"/>
          </p:cNvSpPr>
          <p:nvPr>
            <p:ph type="title"/>
          </p:nvPr>
        </p:nvSpPr>
        <p:spPr>
          <a:xfrm>
            <a:off x="2132856" y="195827"/>
            <a:ext cx="6347713" cy="1320800"/>
          </a:xfrm>
        </p:spPr>
        <p:txBody>
          <a:bodyPr>
            <a:normAutofit/>
          </a:bodyPr>
          <a:lstStyle/>
          <a:p>
            <a:r>
              <a:rPr lang="nl-NL" dirty="0"/>
              <a:t>Wateroverlast &amp; Waterberging</a:t>
            </a:r>
            <a:br>
              <a:rPr lang="nl-NL" dirty="0"/>
            </a:br>
            <a:r>
              <a:rPr lang="nl-NL" dirty="0"/>
              <a:t>Ruimte voor de Rivier</a:t>
            </a:r>
          </a:p>
        </p:txBody>
      </p:sp>
      <p:sp>
        <p:nvSpPr>
          <p:cNvPr id="5" name="Rechthoek 4"/>
          <p:cNvSpPr/>
          <p:nvPr/>
        </p:nvSpPr>
        <p:spPr>
          <a:xfrm>
            <a:off x="2132855" y="1694414"/>
            <a:ext cx="4680520" cy="5262979"/>
          </a:xfrm>
          <a:prstGeom prst="rect">
            <a:avLst/>
          </a:prstGeom>
        </p:spPr>
        <p:txBody>
          <a:bodyPr wrap="square">
            <a:spAutoFit/>
          </a:bodyPr>
          <a:lstStyle/>
          <a:p>
            <a:r>
              <a:rPr lang="nl-NL" sz="1600" dirty="0"/>
              <a:t>Aanleiding</a:t>
            </a:r>
          </a:p>
          <a:p>
            <a:r>
              <a:rPr lang="nl-NL" sz="1600" dirty="0"/>
              <a:t>In 1993 en 1995 stond het water in de rivieren extreem hoog. In 1995 moesten 250.000 mensen en 1 miljoen stuks vee worden geëvacueerd.</a:t>
            </a:r>
          </a:p>
          <a:p>
            <a:endParaRPr lang="nl-NL" sz="1600" dirty="0"/>
          </a:p>
          <a:p>
            <a:r>
              <a:rPr lang="nl-NL" sz="1600" dirty="0"/>
              <a:t>Budget:		€ 2,3 miljard</a:t>
            </a:r>
          </a:p>
          <a:p>
            <a:r>
              <a:rPr lang="nl-NL" sz="1600" dirty="0"/>
              <a:t>Planning:		Start 2007</a:t>
            </a:r>
          </a:p>
          <a:p>
            <a:r>
              <a:rPr lang="nl-NL" sz="1600" dirty="0"/>
              <a:t>Voltooid:		2013-2019</a:t>
            </a:r>
          </a:p>
          <a:p>
            <a:endParaRPr lang="nl-NL" sz="1600" dirty="0"/>
          </a:p>
          <a:p>
            <a:endParaRPr lang="nl-NL" sz="1600" dirty="0"/>
          </a:p>
          <a:p>
            <a:endParaRPr lang="nl-NL" sz="1600" dirty="0"/>
          </a:p>
          <a:p>
            <a:endParaRPr lang="nl-NL" sz="1600" dirty="0"/>
          </a:p>
          <a:p>
            <a:endParaRPr lang="nl-NL" sz="1600" dirty="0"/>
          </a:p>
          <a:p>
            <a:endParaRPr lang="nl-NL" sz="1600" dirty="0"/>
          </a:p>
          <a:p>
            <a:endParaRPr lang="nl-NL" sz="1600" dirty="0"/>
          </a:p>
          <a:p>
            <a:endParaRPr lang="nl-NL" sz="1600" dirty="0"/>
          </a:p>
          <a:p>
            <a:endParaRPr lang="nl-NL" sz="1600" dirty="0"/>
          </a:p>
          <a:p>
            <a:endParaRPr lang="nl-NL" sz="1600" dirty="0"/>
          </a:p>
          <a:p>
            <a:endParaRPr lang="nl-NL" sz="1600" dirty="0"/>
          </a:p>
          <a:p>
            <a:r>
              <a:rPr lang="nl-NL" sz="1600" dirty="0"/>
              <a:t>Huidige maximale afvoercapaciteit:15.000 m3/sec</a:t>
            </a:r>
          </a:p>
          <a:p>
            <a:r>
              <a:rPr lang="nl-NL" sz="1600" dirty="0"/>
              <a:t>Afvoercapaciteit na voltooiing:	16.000 m3/sec</a:t>
            </a:r>
          </a:p>
        </p:txBody>
      </p:sp>
      <p:sp>
        <p:nvSpPr>
          <p:cNvPr id="6" name="Rechthoek 5"/>
          <p:cNvSpPr/>
          <p:nvPr/>
        </p:nvSpPr>
        <p:spPr>
          <a:xfrm>
            <a:off x="7892716" y="4889633"/>
            <a:ext cx="478664" cy="45933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3EA67BA-0B76-4273-AD04-80727912FF01}"/>
              </a:ext>
            </a:extLst>
          </p:cNvPr>
          <p:cNvSpPr/>
          <p:nvPr/>
        </p:nvSpPr>
        <p:spPr>
          <a:xfrm>
            <a:off x="5601902" y="5517231"/>
            <a:ext cx="342325" cy="28803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37336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E3F6B8-000F-4F51-90CD-C89B2F4E7A64}"/>
              </a:ext>
            </a:extLst>
          </p:cNvPr>
          <p:cNvSpPr>
            <a:spLocks noGrp="1"/>
          </p:cNvSpPr>
          <p:nvPr>
            <p:ph type="title"/>
          </p:nvPr>
        </p:nvSpPr>
        <p:spPr/>
        <p:txBody>
          <a:bodyPr/>
          <a:lstStyle/>
          <a:p>
            <a:r>
              <a:rPr lang="nl-NL" dirty="0"/>
              <a:t>Maatregelen Ruimte voor de Rivier</a:t>
            </a:r>
          </a:p>
        </p:txBody>
      </p:sp>
      <p:pic>
        <p:nvPicPr>
          <p:cNvPr id="4" name="Afbeelding 3">
            <a:extLst>
              <a:ext uri="{FF2B5EF4-FFF2-40B4-BE49-F238E27FC236}">
                <a16:creationId xmlns:a16="http://schemas.microsoft.com/office/drawing/2014/main" id="{B0C0CCBA-0B97-449B-B37B-BA9B75ED4AB0}"/>
              </a:ext>
            </a:extLst>
          </p:cNvPr>
          <p:cNvPicPr>
            <a:picLocks noChangeAspect="1"/>
          </p:cNvPicPr>
          <p:nvPr/>
        </p:nvPicPr>
        <p:blipFill rotWithShape="1">
          <a:blip r:embed="rId2"/>
          <a:srcRect l="14691" t="23368" r="19124" b="4850"/>
          <a:stretch/>
        </p:blipFill>
        <p:spPr>
          <a:xfrm>
            <a:off x="3346514" y="1205370"/>
            <a:ext cx="8069345" cy="4922788"/>
          </a:xfrm>
          <a:prstGeom prst="rect">
            <a:avLst/>
          </a:prstGeom>
        </p:spPr>
      </p:pic>
      <p:pic>
        <p:nvPicPr>
          <p:cNvPr id="5" name="Afbeelding 4">
            <a:extLst>
              <a:ext uri="{FF2B5EF4-FFF2-40B4-BE49-F238E27FC236}">
                <a16:creationId xmlns:a16="http://schemas.microsoft.com/office/drawing/2014/main" id="{8C7EA97B-6686-4E6E-86DA-2A30A25522EA}"/>
              </a:ext>
            </a:extLst>
          </p:cNvPr>
          <p:cNvPicPr>
            <a:picLocks noChangeAspect="1"/>
          </p:cNvPicPr>
          <p:nvPr/>
        </p:nvPicPr>
        <p:blipFill rotWithShape="1">
          <a:blip r:embed="rId3"/>
          <a:srcRect l="25052" t="47423" r="56546" b="32371"/>
          <a:stretch/>
        </p:blipFill>
        <p:spPr>
          <a:xfrm>
            <a:off x="1517826" y="1205370"/>
            <a:ext cx="2243579" cy="1385742"/>
          </a:xfrm>
          <a:prstGeom prst="rect">
            <a:avLst/>
          </a:prstGeom>
        </p:spPr>
      </p:pic>
    </p:spTree>
    <p:extLst>
      <p:ext uri="{BB962C8B-B14F-4D97-AF65-F5344CB8AC3E}">
        <p14:creationId xmlns:p14="http://schemas.microsoft.com/office/powerpoint/2010/main" val="1379708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B8184B8-7D48-4145-AC0C-D5332A1625FA}"/>
              </a:ext>
            </a:extLst>
          </p:cNvPr>
          <p:cNvSpPr>
            <a:spLocks noGrp="1"/>
          </p:cNvSpPr>
          <p:nvPr>
            <p:ph idx="1"/>
          </p:nvPr>
        </p:nvSpPr>
        <p:spPr/>
        <p:txBody>
          <a:bodyPr/>
          <a:lstStyle/>
          <a:p>
            <a:pPr marL="0" indent="0">
              <a:buNone/>
            </a:pPr>
            <a:r>
              <a:rPr lang="nl-NL" dirty="0"/>
              <a:t>Vragen?</a:t>
            </a:r>
          </a:p>
          <a:p>
            <a:endParaRPr lang="nl-NL" dirty="0"/>
          </a:p>
        </p:txBody>
      </p:sp>
    </p:spTree>
    <p:extLst>
      <p:ext uri="{BB962C8B-B14F-4D97-AF65-F5344CB8AC3E}">
        <p14:creationId xmlns:p14="http://schemas.microsoft.com/office/powerpoint/2010/main" val="1615691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A80F30-41DB-41F0-9D3C-351A0D6FD1EA}"/>
              </a:ext>
            </a:extLst>
          </p:cNvPr>
          <p:cNvSpPr>
            <a:spLocks noGrp="1"/>
          </p:cNvSpPr>
          <p:nvPr>
            <p:ph type="title"/>
          </p:nvPr>
        </p:nvSpPr>
        <p:spPr>
          <a:xfrm>
            <a:off x="838200" y="365125"/>
            <a:ext cx="10515600" cy="1325563"/>
          </a:xfrm>
        </p:spPr>
        <p:txBody>
          <a:bodyPr/>
          <a:lstStyle/>
          <a:p>
            <a:r>
              <a:rPr lang="nl-NL" dirty="0">
                <a:solidFill>
                  <a:schemeClr val="accent1"/>
                </a:solidFill>
              </a:rPr>
              <a:t>Samenhang en partijen</a:t>
            </a:r>
          </a:p>
        </p:txBody>
      </p:sp>
      <p:pic>
        <p:nvPicPr>
          <p:cNvPr id="7" name="Afbeelding 6">
            <a:extLst>
              <a:ext uri="{FF2B5EF4-FFF2-40B4-BE49-F238E27FC236}">
                <a16:creationId xmlns:a16="http://schemas.microsoft.com/office/drawing/2014/main" id="{6305CBC5-2AD7-4F66-86E8-1F441351C36D}"/>
              </a:ext>
            </a:extLst>
          </p:cNvPr>
          <p:cNvPicPr>
            <a:picLocks noChangeAspect="1"/>
          </p:cNvPicPr>
          <p:nvPr/>
        </p:nvPicPr>
        <p:blipFill rotWithShape="1">
          <a:blip r:embed="rId2"/>
          <a:srcRect l="17738" t="17032" r="953" b="30996"/>
          <a:stretch/>
        </p:blipFill>
        <p:spPr>
          <a:xfrm>
            <a:off x="1818588" y="1450767"/>
            <a:ext cx="9913257" cy="3562498"/>
          </a:xfrm>
          <a:prstGeom prst="rect">
            <a:avLst/>
          </a:prstGeom>
        </p:spPr>
      </p:pic>
    </p:spTree>
    <p:extLst>
      <p:ext uri="{BB962C8B-B14F-4D97-AF65-F5344CB8AC3E}">
        <p14:creationId xmlns:p14="http://schemas.microsoft.com/office/powerpoint/2010/main" val="2071582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kaart&#10;&#10;Automatisch gegenereerde beschrijving">
            <a:extLst>
              <a:ext uri="{FF2B5EF4-FFF2-40B4-BE49-F238E27FC236}">
                <a16:creationId xmlns:a16="http://schemas.microsoft.com/office/drawing/2014/main" id="{03B8C774-8D0F-41D4-BED0-6DF171F63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7571" y="0"/>
            <a:ext cx="7884429" cy="6858000"/>
          </a:xfrm>
          <a:prstGeom prst="rect">
            <a:avLst/>
          </a:prstGeom>
        </p:spPr>
      </p:pic>
      <p:sp>
        <p:nvSpPr>
          <p:cNvPr id="2" name="Titel 1">
            <a:extLst>
              <a:ext uri="{FF2B5EF4-FFF2-40B4-BE49-F238E27FC236}">
                <a16:creationId xmlns:a16="http://schemas.microsoft.com/office/drawing/2014/main" id="{11C40660-CBA5-47B9-A7CD-05C9A5716967}"/>
              </a:ext>
            </a:extLst>
          </p:cNvPr>
          <p:cNvSpPr>
            <a:spLocks noGrp="1"/>
          </p:cNvSpPr>
          <p:nvPr>
            <p:ph type="title"/>
          </p:nvPr>
        </p:nvSpPr>
        <p:spPr/>
        <p:txBody>
          <a:bodyPr/>
          <a:lstStyle/>
          <a:p>
            <a:r>
              <a:rPr lang="nl-NL" dirty="0"/>
              <a:t>Nederlandse Delta: Stroomgebieden</a:t>
            </a:r>
          </a:p>
        </p:txBody>
      </p:sp>
      <p:sp>
        <p:nvSpPr>
          <p:cNvPr id="3" name="Tijdelijke aanduiding voor inhoud 2">
            <a:extLst>
              <a:ext uri="{FF2B5EF4-FFF2-40B4-BE49-F238E27FC236}">
                <a16:creationId xmlns:a16="http://schemas.microsoft.com/office/drawing/2014/main" id="{628EED56-78A3-454E-88EB-AB08F8B95C82}"/>
              </a:ext>
            </a:extLst>
          </p:cNvPr>
          <p:cNvSpPr>
            <a:spLocks noGrp="1"/>
          </p:cNvSpPr>
          <p:nvPr>
            <p:ph idx="1"/>
          </p:nvPr>
        </p:nvSpPr>
        <p:spPr>
          <a:xfrm>
            <a:off x="2149643" y="1196753"/>
            <a:ext cx="4267199" cy="4929411"/>
          </a:xfrm>
        </p:spPr>
        <p:txBody>
          <a:bodyPr>
            <a:normAutofit/>
          </a:bodyPr>
          <a:lstStyle/>
          <a:p>
            <a:pPr marL="0" indent="0" fontAlgn="base">
              <a:buNone/>
            </a:pPr>
            <a:r>
              <a:rPr lang="nl-NL" dirty="0"/>
              <a:t>Schelde</a:t>
            </a:r>
          </a:p>
          <a:p>
            <a:pPr marL="0" indent="0" fontAlgn="base">
              <a:buNone/>
            </a:pPr>
            <a:r>
              <a:rPr lang="nl-NL" dirty="0"/>
              <a:t>Maas</a:t>
            </a:r>
          </a:p>
          <a:p>
            <a:pPr marL="0" indent="0" fontAlgn="base">
              <a:buNone/>
            </a:pPr>
            <a:r>
              <a:rPr lang="nl-NL" dirty="0"/>
              <a:t>Rijn</a:t>
            </a:r>
          </a:p>
          <a:p>
            <a:pPr marL="0" indent="0" fontAlgn="base">
              <a:buNone/>
            </a:pPr>
            <a:r>
              <a:rPr lang="nl-NL" dirty="0"/>
              <a:t>Eems</a:t>
            </a:r>
          </a:p>
          <a:p>
            <a:pPr marL="0" indent="0" fontAlgn="base">
              <a:buNone/>
            </a:pPr>
            <a:br>
              <a:rPr lang="nl-NL" dirty="0"/>
            </a:br>
            <a:br>
              <a:rPr lang="nl-NL" dirty="0"/>
            </a:br>
            <a:endParaRPr lang="nl-NL" dirty="0"/>
          </a:p>
          <a:p>
            <a:endParaRPr lang="nl-NL" dirty="0"/>
          </a:p>
        </p:txBody>
      </p:sp>
    </p:spTree>
    <p:extLst>
      <p:ext uri="{BB962C8B-B14F-4D97-AF65-F5344CB8AC3E}">
        <p14:creationId xmlns:p14="http://schemas.microsoft.com/office/powerpoint/2010/main" val="3883471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319BCE-7BE4-4E25-867D-337DAD26DEA9}"/>
              </a:ext>
            </a:extLst>
          </p:cNvPr>
          <p:cNvSpPr>
            <a:spLocks noGrp="1"/>
          </p:cNvSpPr>
          <p:nvPr>
            <p:ph type="title"/>
          </p:nvPr>
        </p:nvSpPr>
        <p:spPr>
          <a:xfrm>
            <a:off x="5364162" y="332656"/>
            <a:ext cx="2528553" cy="648072"/>
          </a:xfrm>
        </p:spPr>
        <p:txBody>
          <a:bodyPr/>
          <a:lstStyle/>
          <a:p>
            <a:r>
              <a:rPr lang="nl-NL" dirty="0"/>
              <a:t>	Maas&gt; </a:t>
            </a:r>
            <a:br>
              <a:rPr lang="nl-NL" dirty="0"/>
            </a:br>
            <a:r>
              <a:rPr lang="nl-NL" dirty="0"/>
              <a:t>&lt;Rijn&amp; Maas</a:t>
            </a:r>
          </a:p>
        </p:txBody>
      </p:sp>
      <p:pic>
        <p:nvPicPr>
          <p:cNvPr id="5" name="Tijdelijke aanduiding voor inhoud 4">
            <a:extLst>
              <a:ext uri="{FF2B5EF4-FFF2-40B4-BE49-F238E27FC236}">
                <a16:creationId xmlns:a16="http://schemas.microsoft.com/office/drawing/2014/main" id="{D1277835-BF36-4F8D-B5C5-40403E508F1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670242" y="1"/>
            <a:ext cx="4521758" cy="6857999"/>
          </a:xfrm>
        </p:spPr>
      </p:pic>
      <p:pic>
        <p:nvPicPr>
          <p:cNvPr id="3074" name="Picture 2" descr="Afbeeldingsresultaat voor stroomgebied rijn">
            <a:extLst>
              <a:ext uri="{FF2B5EF4-FFF2-40B4-BE49-F238E27FC236}">
                <a16:creationId xmlns:a16="http://schemas.microsoft.com/office/drawing/2014/main" id="{E4ABFD72-7B6A-4046-A616-DC26AB3FE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64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084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42964B94-D2EF-425B-AAF3-E4380DC036BF}"/>
              </a:ext>
            </a:extLst>
          </p:cNvPr>
          <p:cNvPicPr>
            <a:picLocks noGrp="1" noChangeAspect="1"/>
          </p:cNvPicPr>
          <p:nvPr>
            <p:ph idx="1"/>
          </p:nvPr>
        </p:nvPicPr>
        <p:blipFill>
          <a:blip r:embed="rId2"/>
          <a:stretch>
            <a:fillRect/>
          </a:stretch>
        </p:blipFill>
        <p:spPr>
          <a:xfrm>
            <a:off x="3695188" y="631367"/>
            <a:ext cx="3646759" cy="4929188"/>
          </a:xfrm>
          <a:prstGeom prst="rect">
            <a:avLst/>
          </a:prstGeom>
        </p:spPr>
      </p:pic>
    </p:spTree>
    <p:extLst>
      <p:ext uri="{BB962C8B-B14F-4D97-AF65-F5344CB8AC3E}">
        <p14:creationId xmlns:p14="http://schemas.microsoft.com/office/powerpoint/2010/main" val="4068285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CFE57-FBF4-473D-B0E3-CC9A355AC1EC}"/>
              </a:ext>
            </a:extLst>
          </p:cNvPr>
          <p:cNvSpPr>
            <a:spLocks noGrp="1"/>
          </p:cNvSpPr>
          <p:nvPr>
            <p:ph type="title"/>
          </p:nvPr>
        </p:nvSpPr>
        <p:spPr/>
        <p:txBody>
          <a:bodyPr/>
          <a:lstStyle/>
          <a:p>
            <a:r>
              <a:rPr lang="nl-NL"/>
              <a:t>Insnijding/vlechtend/meanderend</a:t>
            </a:r>
          </a:p>
        </p:txBody>
      </p:sp>
      <p:pic>
        <p:nvPicPr>
          <p:cNvPr id="4" name="Tijdelijke aanduiding voor inhoud 3">
            <a:extLst>
              <a:ext uri="{FF2B5EF4-FFF2-40B4-BE49-F238E27FC236}">
                <a16:creationId xmlns:a16="http://schemas.microsoft.com/office/drawing/2014/main" id="{2288DE72-83E7-4C15-BC42-BBA2549E1944}"/>
              </a:ext>
            </a:extLst>
          </p:cNvPr>
          <p:cNvPicPr>
            <a:picLocks noGrp="1" noChangeAspect="1"/>
          </p:cNvPicPr>
          <p:nvPr>
            <p:ph idx="1"/>
          </p:nvPr>
        </p:nvPicPr>
        <p:blipFill>
          <a:blip r:embed="rId2"/>
          <a:stretch>
            <a:fillRect/>
          </a:stretch>
        </p:blipFill>
        <p:spPr>
          <a:xfrm>
            <a:off x="4706912" y="1365141"/>
            <a:ext cx="6324066" cy="4721969"/>
          </a:xfrm>
          <a:prstGeom prst="rect">
            <a:avLst/>
          </a:prstGeom>
        </p:spPr>
      </p:pic>
      <p:pic>
        <p:nvPicPr>
          <p:cNvPr id="5" name="Afbeelding 4">
            <a:extLst>
              <a:ext uri="{FF2B5EF4-FFF2-40B4-BE49-F238E27FC236}">
                <a16:creationId xmlns:a16="http://schemas.microsoft.com/office/drawing/2014/main" id="{ACD611A1-64E8-43CA-BB84-101B53634919}"/>
              </a:ext>
            </a:extLst>
          </p:cNvPr>
          <p:cNvPicPr>
            <a:picLocks noChangeAspect="1"/>
          </p:cNvPicPr>
          <p:nvPr/>
        </p:nvPicPr>
        <p:blipFill>
          <a:blip r:embed="rId3"/>
          <a:stretch>
            <a:fillRect/>
          </a:stretch>
        </p:blipFill>
        <p:spPr>
          <a:xfrm>
            <a:off x="895565" y="1365141"/>
            <a:ext cx="3488102" cy="1746612"/>
          </a:xfrm>
          <a:prstGeom prst="rect">
            <a:avLst/>
          </a:prstGeom>
        </p:spPr>
      </p:pic>
      <p:pic>
        <p:nvPicPr>
          <p:cNvPr id="3" name="Afbeelding 2">
            <a:extLst>
              <a:ext uri="{FF2B5EF4-FFF2-40B4-BE49-F238E27FC236}">
                <a16:creationId xmlns:a16="http://schemas.microsoft.com/office/drawing/2014/main" id="{BD59451E-A950-4372-91E6-8FDB492AB081}"/>
              </a:ext>
            </a:extLst>
          </p:cNvPr>
          <p:cNvPicPr>
            <a:picLocks noChangeAspect="1"/>
          </p:cNvPicPr>
          <p:nvPr/>
        </p:nvPicPr>
        <p:blipFill>
          <a:blip r:embed="rId4"/>
          <a:stretch>
            <a:fillRect/>
          </a:stretch>
        </p:blipFill>
        <p:spPr>
          <a:xfrm>
            <a:off x="966932" y="3726125"/>
            <a:ext cx="3578358" cy="2990570"/>
          </a:xfrm>
          <a:prstGeom prst="rect">
            <a:avLst/>
          </a:prstGeom>
        </p:spPr>
      </p:pic>
    </p:spTree>
    <p:extLst>
      <p:ext uri="{BB962C8B-B14F-4D97-AF65-F5344CB8AC3E}">
        <p14:creationId xmlns:p14="http://schemas.microsoft.com/office/powerpoint/2010/main" val="3819907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207DD-3ED0-4E82-BE39-D992C6A24877}"/>
              </a:ext>
            </a:extLst>
          </p:cNvPr>
          <p:cNvSpPr>
            <a:spLocks noGrp="1"/>
          </p:cNvSpPr>
          <p:nvPr>
            <p:ph type="title"/>
          </p:nvPr>
        </p:nvSpPr>
        <p:spPr/>
        <p:txBody>
          <a:bodyPr/>
          <a:lstStyle/>
          <a:p>
            <a:r>
              <a:rPr lang="nl-NL"/>
              <a:t>Afzettingen</a:t>
            </a:r>
          </a:p>
        </p:txBody>
      </p:sp>
      <p:pic>
        <p:nvPicPr>
          <p:cNvPr id="4" name="Tijdelijke aanduiding voor inhoud 3">
            <a:extLst>
              <a:ext uri="{FF2B5EF4-FFF2-40B4-BE49-F238E27FC236}">
                <a16:creationId xmlns:a16="http://schemas.microsoft.com/office/drawing/2014/main" id="{030A4BDA-941D-4275-B3C9-B6244720AFC9}"/>
              </a:ext>
            </a:extLst>
          </p:cNvPr>
          <p:cNvPicPr>
            <a:picLocks noGrp="1" noChangeAspect="1"/>
          </p:cNvPicPr>
          <p:nvPr>
            <p:ph idx="1"/>
          </p:nvPr>
        </p:nvPicPr>
        <p:blipFill>
          <a:blip r:embed="rId2"/>
          <a:stretch>
            <a:fillRect/>
          </a:stretch>
        </p:blipFill>
        <p:spPr>
          <a:xfrm>
            <a:off x="3194252" y="1458084"/>
            <a:ext cx="7190746" cy="4612932"/>
          </a:xfrm>
          <a:prstGeom prst="rect">
            <a:avLst/>
          </a:prstGeom>
        </p:spPr>
      </p:pic>
    </p:spTree>
    <p:extLst>
      <p:ext uri="{BB962C8B-B14F-4D97-AF65-F5344CB8AC3E}">
        <p14:creationId xmlns:p14="http://schemas.microsoft.com/office/powerpoint/2010/main" val="929479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A2A1D-222D-47FC-8DA0-53CF5400D710}"/>
              </a:ext>
            </a:extLst>
          </p:cNvPr>
          <p:cNvSpPr>
            <a:spLocks noGrp="1"/>
          </p:cNvSpPr>
          <p:nvPr>
            <p:ph type="title"/>
          </p:nvPr>
        </p:nvSpPr>
        <p:spPr/>
        <p:txBody>
          <a:bodyPr/>
          <a:lstStyle/>
          <a:p>
            <a:r>
              <a:rPr lang="nl-NL"/>
              <a:t>Ontstaan delta</a:t>
            </a:r>
          </a:p>
        </p:txBody>
      </p:sp>
      <p:pic>
        <p:nvPicPr>
          <p:cNvPr id="4" name="Tijdelijke aanduiding voor inhoud 3">
            <a:extLst>
              <a:ext uri="{FF2B5EF4-FFF2-40B4-BE49-F238E27FC236}">
                <a16:creationId xmlns:a16="http://schemas.microsoft.com/office/drawing/2014/main" id="{A172F770-E9BD-4F16-B0BA-022CABEFB698}"/>
              </a:ext>
            </a:extLst>
          </p:cNvPr>
          <p:cNvPicPr>
            <a:picLocks noGrp="1" noChangeAspect="1"/>
          </p:cNvPicPr>
          <p:nvPr>
            <p:ph sz="half" idx="1"/>
          </p:nvPr>
        </p:nvPicPr>
        <p:blipFill rotWithShape="1">
          <a:blip r:embed="rId2"/>
          <a:srcRect l="15682" t="41940" r="2753"/>
          <a:stretch/>
        </p:blipFill>
        <p:spPr>
          <a:xfrm>
            <a:off x="4929650" y="3264811"/>
            <a:ext cx="6578245" cy="3511902"/>
          </a:xfrm>
          <a:prstGeom prst="rect">
            <a:avLst/>
          </a:prstGeom>
        </p:spPr>
      </p:pic>
      <p:sp>
        <p:nvSpPr>
          <p:cNvPr id="5" name="Tijdelijke aanduiding voor inhoud 4">
            <a:extLst>
              <a:ext uri="{FF2B5EF4-FFF2-40B4-BE49-F238E27FC236}">
                <a16:creationId xmlns:a16="http://schemas.microsoft.com/office/drawing/2014/main" id="{BB0B6360-6225-424C-84B8-391DA046A772}"/>
              </a:ext>
            </a:extLst>
          </p:cNvPr>
          <p:cNvSpPr>
            <a:spLocks noGrp="1"/>
          </p:cNvSpPr>
          <p:nvPr>
            <p:ph sz="half" idx="2"/>
          </p:nvPr>
        </p:nvSpPr>
        <p:spPr>
          <a:xfrm>
            <a:off x="1025993" y="1720122"/>
            <a:ext cx="5384800" cy="4525963"/>
          </a:xfrm>
        </p:spPr>
        <p:txBody>
          <a:bodyPr vert="horz" lIns="91440" tIns="45720" rIns="91440" bIns="45720" rtlCol="0" anchor="t">
            <a:normAutofit/>
          </a:bodyPr>
          <a:lstStyle/>
          <a:p>
            <a:pPr marL="0" indent="0">
              <a:buNone/>
            </a:pPr>
            <a:r>
              <a:rPr lang="nl-NL" dirty="0">
                <a:latin typeface="Arial"/>
                <a:cs typeface="Arial"/>
              </a:rPr>
              <a:t>In monding van de rivier komt water tot stilstand en </a:t>
            </a:r>
            <a:r>
              <a:rPr lang="nl-NL" dirty="0" err="1">
                <a:latin typeface="Arial"/>
                <a:cs typeface="Arial"/>
              </a:rPr>
              <a:t>sedimenteert</a:t>
            </a:r>
            <a:r>
              <a:rPr lang="nl-NL" dirty="0">
                <a:latin typeface="Arial"/>
                <a:cs typeface="Arial"/>
              </a:rPr>
              <a:t> zand en klei: een delta ontstaat</a:t>
            </a:r>
          </a:p>
          <a:p>
            <a:pPr marL="0" indent="0">
              <a:buNone/>
            </a:pPr>
            <a:endParaRPr lang="nl-NL"/>
          </a:p>
          <a:p>
            <a:pPr marL="0" indent="0">
              <a:buNone/>
            </a:pPr>
            <a:endParaRPr lang="nl-NL"/>
          </a:p>
        </p:txBody>
      </p:sp>
      <p:sp>
        <p:nvSpPr>
          <p:cNvPr id="6" name="Gelijkbenige driehoek 5">
            <a:extLst>
              <a:ext uri="{FF2B5EF4-FFF2-40B4-BE49-F238E27FC236}">
                <a16:creationId xmlns:a16="http://schemas.microsoft.com/office/drawing/2014/main" id="{BB762E6E-DE26-4146-A8B1-6DAC73D81F74}"/>
              </a:ext>
            </a:extLst>
          </p:cNvPr>
          <p:cNvSpPr/>
          <p:nvPr/>
        </p:nvSpPr>
        <p:spPr>
          <a:xfrm>
            <a:off x="2093402" y="3642611"/>
            <a:ext cx="1279385" cy="11392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03105BA5-7D33-47B1-9FA8-73CDB0EA2E7F}"/>
              </a:ext>
            </a:extLst>
          </p:cNvPr>
          <p:cNvSpPr/>
          <p:nvPr/>
        </p:nvSpPr>
        <p:spPr>
          <a:xfrm>
            <a:off x="7345180" y="2863122"/>
            <a:ext cx="4162715" cy="779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1937244"/>
      </p:ext>
    </p:extLst>
  </p:cSld>
  <p:clrMapOvr>
    <a:masterClrMapping/>
  </p:clrMapOvr>
</p:sld>
</file>

<file path=ppt/theme/theme1.xml><?xml version="1.0" encoding="utf-8"?>
<a:theme xmlns:a="http://schemas.openxmlformats.org/drawingml/2006/main" name="Helicon 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licon thema" id="{ACB87FCE-9474-4D1A-91B1-4808E599A9AC}" vid="{0E457EA9-F56E-4451-8CA0-082C072EE7D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C75B70-2B84-407E-AF6F-424580FB76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EDE4D5-9AEE-48CC-AD2E-FEE382A1DF51}">
  <ds:schemaRefs>
    <ds:schemaRef ds:uri="http://schemas.microsoft.com/sharepoint/v3/contenttype/forms"/>
  </ds:schemaRefs>
</ds:datastoreItem>
</file>

<file path=customXml/itemProps3.xml><?xml version="1.0" encoding="utf-8"?>
<ds:datastoreItem xmlns:ds="http://schemas.openxmlformats.org/officeDocument/2006/customXml" ds:itemID="{297C85AA-C9CD-4C87-83DC-94FC9D823D3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11795</TotalTime>
  <Words>816</Words>
  <Application>Microsoft Office PowerPoint</Application>
  <PresentationFormat>Breedbeeld</PresentationFormat>
  <Paragraphs>99</Paragraphs>
  <Slides>22</Slides>
  <Notes>3</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22</vt:i4>
      </vt:variant>
    </vt:vector>
  </HeadingPairs>
  <TitlesOfParts>
    <vt:vector size="26" baseType="lpstr">
      <vt:lpstr>Arial</vt:lpstr>
      <vt:lpstr>Calibri</vt:lpstr>
      <vt:lpstr>Open Sans</vt:lpstr>
      <vt:lpstr>Helicon thema</vt:lpstr>
      <vt:lpstr>De wereld en ik</vt:lpstr>
      <vt:lpstr>PowerPoint-presentatie</vt:lpstr>
      <vt:lpstr>Samenhang en partijen</vt:lpstr>
      <vt:lpstr>Nederlandse Delta: Stroomgebieden</vt:lpstr>
      <vt:lpstr> Maas&gt;  &lt;Rijn&amp; Maas</vt:lpstr>
      <vt:lpstr>PowerPoint-presentatie</vt:lpstr>
      <vt:lpstr>Insnijding/vlechtend/meanderend</vt:lpstr>
      <vt:lpstr>Afzettingen</vt:lpstr>
      <vt:lpstr>Ontstaan delta</vt:lpstr>
      <vt:lpstr>Lengteprofiel van een rivier</vt:lpstr>
      <vt:lpstr>PowerPoint-presentatie</vt:lpstr>
      <vt:lpstr>Debiet</vt:lpstr>
      <vt:lpstr>Variatie in debiet </vt:lpstr>
      <vt:lpstr>Vertragingstijd</vt:lpstr>
      <vt:lpstr>Waterkeringen &amp; Deltawerken</vt:lpstr>
      <vt:lpstr>Keringen Sluizen en Dammen</vt:lpstr>
      <vt:lpstr>PowerPoint-presentatie</vt:lpstr>
      <vt:lpstr>Waterbeheer in Nederland Nationaal Regionaal en Lokaal</vt:lpstr>
      <vt:lpstr>Kernpunten van adaptief deltamanagement</vt:lpstr>
      <vt:lpstr>Wateroverlast &amp; Waterberging Ruimte voor de Rivier</vt:lpstr>
      <vt:lpstr>Maatregelen Ruimte voor de Rivier</vt:lpstr>
      <vt:lpstr>PowerPoint-presentatie</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Stijn Weijermars</dc:creator>
  <cp:lastModifiedBy>Stijn Weijermars</cp:lastModifiedBy>
  <cp:revision>134</cp:revision>
  <cp:lastPrinted>2017-09-07T09:56:36Z</cp:lastPrinted>
  <dcterms:created xsi:type="dcterms:W3CDTF">2015-02-09T20:38:33Z</dcterms:created>
  <dcterms:modified xsi:type="dcterms:W3CDTF">2021-01-11T20:33:50Z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